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3"/>
    <p:sldId id="261" r:id="rId4"/>
    <p:sldId id="439" r:id="rId5"/>
    <p:sldId id="483" r:id="rId6"/>
    <p:sldId id="440" r:id="rId7"/>
    <p:sldId id="467" r:id="rId8"/>
    <p:sldId id="477" r:id="rId9"/>
    <p:sldId id="469" r:id="rId10"/>
    <p:sldId id="450" r:id="rId11"/>
    <p:sldId id="449" r:id="rId12"/>
    <p:sldId id="492" r:id="rId13"/>
    <p:sldId id="468" r:id="rId14"/>
    <p:sldId id="480" r:id="rId15"/>
    <p:sldId id="493" r:id="rId16"/>
    <p:sldId id="458" r:id="rId17"/>
    <p:sldId id="482" r:id="rId18"/>
    <p:sldId id="485" r:id="rId19"/>
    <p:sldId id="486" r:id="rId20"/>
    <p:sldId id="488" r:id="rId21"/>
    <p:sldId id="489" r:id="rId22"/>
    <p:sldId id="490" r:id="rId23"/>
    <p:sldId id="491" r:id="rId24"/>
    <p:sldId id="269" r:id="rId25"/>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33"/>
    <a:srgbClr val="70AD47"/>
    <a:srgbClr val="7AA65D"/>
    <a:srgbClr val="2E6CA4"/>
    <a:srgbClr val="739CC0"/>
    <a:srgbClr val="FE9833"/>
    <a:srgbClr val="49BF64"/>
    <a:srgbClr val="52CAB8"/>
    <a:srgbClr val="5B9BD5"/>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C31B4B4-B3B9-4F26-8D81-FF8D53347FB5}"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zh-CN" altLang="en-US"/>
        </a:p>
      </dgm:t>
    </dgm:pt>
    <dgm:pt modelId="{6DFFB18F-BCB9-40DF-807D-A21B1FCF19BD}">
      <dgm:prSet phldrT="[文本]"/>
      <dgm:spPr/>
      <dgm:t>
        <a:bodyPr/>
        <a:lstStyle/>
        <a:p>
          <a:r>
            <a:rPr lang="zh-CN" altLang="en-US" dirty="0" smtClean="0"/>
            <a:t>线路带宽管理</a:t>
          </a:r>
          <a:endParaRPr lang="zh-CN" altLang="en-US" dirty="0"/>
        </a:p>
      </dgm:t>
    </dgm:pt>
    <dgm:pt modelId="{A61DB0E2-8F5D-4332-8F98-13AC66AE82DE}" cxnId="{69D4ACC7-EA27-4EB4-953F-E96237009AB9}" type="parTrans">
      <dgm:prSet/>
      <dgm:spPr/>
      <dgm:t>
        <a:bodyPr/>
        <a:lstStyle/>
        <a:p>
          <a:endParaRPr lang="zh-CN" altLang="en-US"/>
        </a:p>
      </dgm:t>
    </dgm:pt>
    <dgm:pt modelId="{816C8FCB-51C9-46C5-8860-C53688586340}" cxnId="{69D4ACC7-EA27-4EB4-953F-E96237009AB9}" type="sibTrans">
      <dgm:prSet/>
      <dgm:spPr/>
      <dgm:t>
        <a:bodyPr/>
        <a:lstStyle/>
        <a:p>
          <a:endParaRPr lang="zh-CN" altLang="en-US"/>
        </a:p>
      </dgm:t>
    </dgm:pt>
    <dgm:pt modelId="{68F54AF1-36C9-42DB-BF81-950307486AE8}">
      <dgm:prSet phldrT="[文本]" custT="1"/>
      <dgm:spPr/>
      <dgm:t>
        <a:bodyPr/>
        <a:lstStyle/>
        <a:p>
          <a:pPr indent="179705">
            <a:lnSpc>
              <a:spcPct val="150000"/>
            </a:lnSpc>
          </a:pPr>
          <a:r>
            <a:rPr lang="zh-CN" altLang="en-US" sz="1100" b="1" dirty="0" smtClean="0"/>
            <a:t>出口线路进行流量管理</a:t>
          </a:r>
          <a:endParaRPr lang="zh-CN" altLang="en-US" sz="1100" b="1" dirty="0"/>
        </a:p>
      </dgm:t>
    </dgm:pt>
    <dgm:pt modelId="{6728EF45-A9F9-4DD7-A6FA-CABDC9634DF3}" cxnId="{50AD775D-40AC-44CE-B6C7-F40373F3D34D}" type="parTrans">
      <dgm:prSet/>
      <dgm:spPr/>
      <dgm:t>
        <a:bodyPr/>
        <a:lstStyle/>
        <a:p>
          <a:endParaRPr lang="zh-CN" altLang="en-US"/>
        </a:p>
      </dgm:t>
    </dgm:pt>
    <dgm:pt modelId="{EB0C7CB6-F71D-401D-8538-9B02EF0CA767}" cxnId="{50AD775D-40AC-44CE-B6C7-F40373F3D34D}" type="sibTrans">
      <dgm:prSet/>
      <dgm:spPr/>
      <dgm:t>
        <a:bodyPr/>
        <a:lstStyle/>
        <a:p>
          <a:endParaRPr lang="zh-CN" altLang="en-US"/>
        </a:p>
      </dgm:t>
    </dgm:pt>
    <dgm:pt modelId="{44B0FB66-6014-4849-AA95-2E7AE399234C}">
      <dgm:prSet phldrT="[文本]"/>
      <dgm:spPr/>
      <dgm:t>
        <a:bodyPr/>
        <a:lstStyle/>
        <a:p>
          <a:r>
            <a:rPr lang="zh-CN" altLang="en-US" dirty="0" smtClean="0"/>
            <a:t>基于策略的流控</a:t>
          </a:r>
          <a:endParaRPr lang="zh-CN" altLang="en-US" dirty="0"/>
        </a:p>
      </dgm:t>
    </dgm:pt>
    <dgm:pt modelId="{CC3D55B3-59C0-4ABE-A97F-94AF88A45C8F}" cxnId="{06447443-CF75-481C-A839-FFC2E9F2E1C1}" type="parTrans">
      <dgm:prSet/>
      <dgm:spPr/>
      <dgm:t>
        <a:bodyPr/>
        <a:lstStyle/>
        <a:p>
          <a:endParaRPr lang="zh-CN" altLang="en-US"/>
        </a:p>
      </dgm:t>
    </dgm:pt>
    <dgm:pt modelId="{66FF37D9-1141-485B-8F0B-1D575F360717}" cxnId="{06447443-CF75-481C-A839-FFC2E9F2E1C1}" type="sibTrans">
      <dgm:prSet/>
      <dgm:spPr/>
      <dgm:t>
        <a:bodyPr/>
        <a:lstStyle/>
        <a:p>
          <a:endParaRPr lang="zh-CN" altLang="en-US"/>
        </a:p>
      </dgm:t>
    </dgm:pt>
    <dgm:pt modelId="{BBCF83E5-1757-4101-92DA-8866B2993D46}">
      <dgm:prSet phldrT="[文本]" custT="1"/>
      <dgm:spPr/>
      <dgm:t>
        <a:bodyPr/>
        <a:lstStyle/>
        <a:p>
          <a:pPr indent="179705" algn="l">
            <a:lnSpc>
              <a:spcPct val="150000"/>
            </a:lnSpc>
          </a:pPr>
          <a:r>
            <a:rPr lang="zh-CN" altLang="en-US" sz="1100" b="1" dirty="0" smtClean="0"/>
            <a:t>通过出口线路、内外网地址、服务对终端进行流量控制</a:t>
          </a:r>
          <a:endParaRPr lang="zh-CN" altLang="en-US" sz="1100" b="1" dirty="0"/>
        </a:p>
      </dgm:t>
    </dgm:pt>
    <dgm:pt modelId="{3C5B8D0F-05D5-4615-97FD-26CE2EA39FEB}" cxnId="{8C157482-5694-4440-8DDC-4A81B4F2AADE}" type="parTrans">
      <dgm:prSet/>
      <dgm:spPr/>
      <dgm:t>
        <a:bodyPr/>
        <a:lstStyle/>
        <a:p>
          <a:endParaRPr lang="zh-CN" altLang="en-US"/>
        </a:p>
      </dgm:t>
    </dgm:pt>
    <dgm:pt modelId="{EE571B57-5341-4643-AF1C-DF6B4D55F605}" cxnId="{8C157482-5694-4440-8DDC-4A81B4F2AADE}" type="sibTrans">
      <dgm:prSet/>
      <dgm:spPr/>
      <dgm:t>
        <a:bodyPr/>
        <a:lstStyle/>
        <a:p>
          <a:endParaRPr lang="zh-CN" altLang="en-US"/>
        </a:p>
      </dgm:t>
    </dgm:pt>
    <dgm:pt modelId="{FF32BC3E-948F-4EFD-8217-D4E084EFF50B}">
      <dgm:prSet phldrT="[文本]"/>
      <dgm:spPr/>
      <dgm:t>
        <a:bodyPr/>
        <a:lstStyle/>
        <a:p>
          <a:r>
            <a:rPr lang="zh-CN" altLang="en-US" dirty="0" smtClean="0"/>
            <a:t>基于用户的流控</a:t>
          </a:r>
          <a:endParaRPr lang="zh-CN" altLang="en-US" dirty="0"/>
        </a:p>
      </dgm:t>
    </dgm:pt>
    <dgm:pt modelId="{83B637FA-9030-45C6-8555-9D41B1B6CC95}" cxnId="{238E4A01-1593-43CC-BD9D-4AB74752F775}" type="parTrans">
      <dgm:prSet/>
      <dgm:spPr/>
      <dgm:t>
        <a:bodyPr/>
        <a:lstStyle/>
        <a:p>
          <a:endParaRPr lang="zh-CN" altLang="en-US"/>
        </a:p>
      </dgm:t>
    </dgm:pt>
    <dgm:pt modelId="{2F8C8E65-8915-48BC-AC5D-8D40CB33F075}" cxnId="{238E4A01-1593-43CC-BD9D-4AB74752F775}" type="sibTrans">
      <dgm:prSet/>
      <dgm:spPr/>
      <dgm:t>
        <a:bodyPr/>
        <a:lstStyle/>
        <a:p>
          <a:endParaRPr lang="zh-CN" altLang="en-US"/>
        </a:p>
      </dgm:t>
    </dgm:pt>
    <dgm:pt modelId="{292E268B-A4B2-4B76-9E01-4AB3DCEA184F}">
      <dgm:prSet phldrT="[文本]" custT="1"/>
      <dgm:spPr/>
      <dgm:t>
        <a:bodyPr/>
        <a:lstStyle/>
        <a:p>
          <a:pPr indent="179705">
            <a:lnSpc>
              <a:spcPct val="150000"/>
            </a:lnSpc>
          </a:pPr>
          <a:r>
            <a:rPr lang="zh-CN" altLang="en-US" sz="1100" b="1" dirty="0" smtClean="0">
              <a:latin typeface="+mj-lt"/>
            </a:rPr>
            <a:t>对用户</a:t>
          </a:r>
          <a:r>
            <a:rPr lang="en-US" altLang="zh-CN" sz="1100" b="1" dirty="0" smtClean="0">
              <a:latin typeface="+mj-lt"/>
            </a:rPr>
            <a:t>/</a:t>
          </a:r>
          <a:r>
            <a:rPr lang="zh-CN" altLang="en-US" sz="1100" b="1" dirty="0" smtClean="0">
              <a:latin typeface="+mj-lt"/>
            </a:rPr>
            <a:t>用户的应用进行带宽平均分配</a:t>
          </a:r>
          <a:endParaRPr lang="zh-CN" altLang="en-US" sz="1100" b="1" dirty="0">
            <a:latin typeface="+mj-lt"/>
          </a:endParaRPr>
        </a:p>
      </dgm:t>
    </dgm:pt>
    <dgm:pt modelId="{8BDE9EAF-2C72-489B-B765-094DA045C96A}" cxnId="{1F3AA0CA-DD35-4C9E-B728-FC1873CDEC14}" type="parTrans">
      <dgm:prSet/>
      <dgm:spPr/>
      <dgm:t>
        <a:bodyPr/>
        <a:lstStyle/>
        <a:p>
          <a:endParaRPr lang="zh-CN" altLang="en-US"/>
        </a:p>
      </dgm:t>
    </dgm:pt>
    <dgm:pt modelId="{F5EE556A-2B94-4762-861E-1297FCE40F8E}" cxnId="{1F3AA0CA-DD35-4C9E-B728-FC1873CDEC14}" type="sibTrans">
      <dgm:prSet/>
      <dgm:spPr/>
      <dgm:t>
        <a:bodyPr/>
        <a:lstStyle/>
        <a:p>
          <a:endParaRPr lang="zh-CN" altLang="en-US"/>
        </a:p>
      </dgm:t>
    </dgm:pt>
    <dgm:pt modelId="{03C55485-3D00-427F-860E-D6A3CF49DFCA}">
      <dgm:prSet/>
      <dgm:spPr/>
      <dgm:t>
        <a:bodyPr/>
        <a:lstStyle/>
        <a:p>
          <a:r>
            <a:rPr lang="zh-CN" altLang="en-US" dirty="0" smtClean="0"/>
            <a:t>应用的带宽细分</a:t>
          </a:r>
          <a:endParaRPr lang="zh-CN" altLang="en-US" dirty="0"/>
        </a:p>
      </dgm:t>
    </dgm:pt>
    <dgm:pt modelId="{30F46392-15BC-4F94-B158-1C7C700989E0}" cxnId="{3989DE53-5208-4A29-B040-0510E9121746}" type="parTrans">
      <dgm:prSet/>
      <dgm:spPr/>
      <dgm:t>
        <a:bodyPr/>
        <a:lstStyle/>
        <a:p>
          <a:endParaRPr lang="zh-CN" altLang="en-US"/>
        </a:p>
      </dgm:t>
    </dgm:pt>
    <dgm:pt modelId="{04D5AE3F-895E-406A-B919-0D4318928AF5}" cxnId="{3989DE53-5208-4A29-B040-0510E9121746}" type="sibTrans">
      <dgm:prSet/>
      <dgm:spPr/>
      <dgm:t>
        <a:bodyPr/>
        <a:lstStyle/>
        <a:p>
          <a:endParaRPr lang="zh-CN" altLang="en-US" dirty="0"/>
        </a:p>
      </dgm:t>
    </dgm:pt>
    <dgm:pt modelId="{E38CEB87-0D55-45E9-89D2-3A81C36B9BF7}">
      <dgm:prSet custT="1"/>
      <dgm:spPr/>
      <dgm:t>
        <a:bodyPr/>
        <a:lstStyle/>
        <a:p>
          <a:pPr indent="179705" algn="l">
            <a:lnSpc>
              <a:spcPct val="150000"/>
            </a:lnSpc>
          </a:pPr>
          <a:r>
            <a:rPr lang="zh-CN" altLang="en-US" sz="1100" b="1" dirty="0" smtClean="0"/>
            <a:t>基于用户的应用协议类别进行带宽限制、预览、保障流量管理</a:t>
          </a:r>
          <a:endParaRPr lang="zh-CN" altLang="en-US" sz="1100" b="1" dirty="0"/>
        </a:p>
      </dgm:t>
    </dgm:pt>
    <dgm:pt modelId="{DBB7B98B-9011-4090-956D-25376C060137}" cxnId="{098B2F82-EAF6-4E98-B234-3346DBD2A725}" type="parTrans">
      <dgm:prSet/>
      <dgm:spPr/>
      <dgm:t>
        <a:bodyPr/>
        <a:lstStyle/>
        <a:p>
          <a:endParaRPr lang="zh-CN" altLang="en-US"/>
        </a:p>
      </dgm:t>
    </dgm:pt>
    <dgm:pt modelId="{EDA1E313-065C-40A6-B4E3-DF7D128ABDCA}" cxnId="{098B2F82-EAF6-4E98-B234-3346DBD2A725}" type="sibTrans">
      <dgm:prSet/>
      <dgm:spPr/>
      <dgm:t>
        <a:bodyPr/>
        <a:lstStyle/>
        <a:p>
          <a:endParaRPr lang="zh-CN" altLang="en-US"/>
        </a:p>
      </dgm:t>
    </dgm:pt>
    <dgm:pt modelId="{599290B4-1D47-4DA7-B846-703EB6DD1860}">
      <dgm:prSet/>
      <dgm:spPr/>
      <dgm:t>
        <a:bodyPr/>
        <a:lstStyle/>
        <a:p>
          <a:r>
            <a:rPr lang="zh-CN" altLang="en-US" dirty="0" smtClean="0"/>
            <a:t>智能动态带宽分配</a:t>
          </a:r>
          <a:endParaRPr lang="zh-CN" altLang="en-US" dirty="0"/>
        </a:p>
      </dgm:t>
    </dgm:pt>
    <dgm:pt modelId="{9E73793E-D6AD-4D52-9888-ACEBDF5E28FD}" cxnId="{21D7870D-EF69-4E6C-A879-0D03C65E1B56}" type="parTrans">
      <dgm:prSet/>
      <dgm:spPr/>
      <dgm:t>
        <a:bodyPr/>
        <a:lstStyle/>
        <a:p>
          <a:endParaRPr lang="zh-CN" altLang="en-US"/>
        </a:p>
      </dgm:t>
    </dgm:pt>
    <dgm:pt modelId="{C731CEF1-7AA2-48FE-9296-2F8B988955D2}" cxnId="{21D7870D-EF69-4E6C-A879-0D03C65E1B56}" type="sibTrans">
      <dgm:prSet/>
      <dgm:spPr/>
      <dgm:t>
        <a:bodyPr/>
        <a:lstStyle/>
        <a:p>
          <a:endParaRPr lang="zh-CN" altLang="en-US"/>
        </a:p>
      </dgm:t>
    </dgm:pt>
    <dgm:pt modelId="{DD3F84BE-A59F-402F-9BFB-587501BA624B}">
      <dgm:prSet custT="1"/>
      <dgm:spPr/>
      <dgm:t>
        <a:bodyPr/>
        <a:lstStyle/>
        <a:p>
          <a:pPr indent="179705">
            <a:lnSpc>
              <a:spcPct val="100000"/>
            </a:lnSpc>
          </a:pPr>
          <a:r>
            <a:rPr lang="zh-CN" altLang="en-US" sz="1100" b="1" dirty="0" smtClean="0"/>
            <a:t>对用户带宽平均分配的基础上，随着用户数减少，多余带宽自动分配到现有用户使用</a:t>
          </a:r>
          <a:endParaRPr lang="zh-CN" altLang="en-US" sz="1100" b="1" dirty="0"/>
        </a:p>
      </dgm:t>
    </dgm:pt>
    <dgm:pt modelId="{2490BE91-5FB3-49B3-9768-6C003058A299}" cxnId="{165C5593-C416-45E3-9FB1-54AFC01C4234}" type="parTrans">
      <dgm:prSet/>
      <dgm:spPr/>
      <dgm:t>
        <a:bodyPr/>
        <a:lstStyle/>
        <a:p>
          <a:endParaRPr lang="zh-CN" altLang="en-US"/>
        </a:p>
      </dgm:t>
    </dgm:pt>
    <dgm:pt modelId="{C9688B46-646B-45F3-89EB-351CEDCCF020}" cxnId="{165C5593-C416-45E3-9FB1-54AFC01C4234}" type="sibTrans">
      <dgm:prSet/>
      <dgm:spPr/>
      <dgm:t>
        <a:bodyPr/>
        <a:lstStyle/>
        <a:p>
          <a:endParaRPr lang="zh-CN" altLang="en-US"/>
        </a:p>
      </dgm:t>
    </dgm:pt>
    <dgm:pt modelId="{22FE88F2-DBDD-4914-BAD8-A031645136E1}" type="pres">
      <dgm:prSet presAssocID="{8C31B4B4-B3B9-4F26-8D81-FF8D53347FB5}" presName="Name0" presStyleCnt="0">
        <dgm:presLayoutVars>
          <dgm:chMax/>
          <dgm:chPref/>
          <dgm:dir/>
          <dgm:animLvl val="lvl"/>
        </dgm:presLayoutVars>
      </dgm:prSet>
      <dgm:spPr/>
      <dgm:t>
        <a:bodyPr/>
        <a:lstStyle/>
        <a:p>
          <a:endParaRPr lang="zh-CN" altLang="en-US"/>
        </a:p>
      </dgm:t>
    </dgm:pt>
    <dgm:pt modelId="{5CB8BD1C-8B45-4606-8DCE-A3A479640BDF}" type="pres">
      <dgm:prSet presAssocID="{6DFFB18F-BCB9-40DF-807D-A21B1FCF19BD}" presName="composite" presStyleCnt="0"/>
      <dgm:spPr/>
    </dgm:pt>
    <dgm:pt modelId="{E629A682-34E6-4A0D-BC93-97E09FDE984C}" type="pres">
      <dgm:prSet presAssocID="{6DFFB18F-BCB9-40DF-807D-A21B1FCF19BD}" presName="Parent1" presStyleLbl="node1" presStyleIdx="0" presStyleCnt="10">
        <dgm:presLayoutVars>
          <dgm:chMax val="1"/>
          <dgm:chPref val="1"/>
          <dgm:bulletEnabled val="1"/>
        </dgm:presLayoutVars>
      </dgm:prSet>
      <dgm:spPr/>
      <dgm:t>
        <a:bodyPr/>
        <a:lstStyle/>
        <a:p>
          <a:endParaRPr lang="zh-CN" altLang="en-US"/>
        </a:p>
      </dgm:t>
    </dgm:pt>
    <dgm:pt modelId="{84D74936-26CD-401C-96BC-9AFB969B9015}" type="pres">
      <dgm:prSet presAssocID="{6DFFB18F-BCB9-40DF-807D-A21B1FCF19BD}" presName="Childtext1" presStyleLbl="revTx" presStyleIdx="0" presStyleCnt="5">
        <dgm:presLayoutVars>
          <dgm:chMax val="0"/>
          <dgm:chPref val="0"/>
          <dgm:bulletEnabled val="1"/>
        </dgm:presLayoutVars>
      </dgm:prSet>
      <dgm:spPr/>
      <dgm:t>
        <a:bodyPr/>
        <a:lstStyle/>
        <a:p>
          <a:endParaRPr lang="zh-CN" altLang="en-US"/>
        </a:p>
      </dgm:t>
    </dgm:pt>
    <dgm:pt modelId="{A76FE52F-2BFA-4A7F-B450-405344CF5F54}" type="pres">
      <dgm:prSet presAssocID="{6DFFB18F-BCB9-40DF-807D-A21B1FCF19BD}" presName="BalanceSpacing" presStyleCnt="0"/>
      <dgm:spPr/>
    </dgm:pt>
    <dgm:pt modelId="{18DE45B0-8E5B-4B50-83BF-36F26C5C3C9F}" type="pres">
      <dgm:prSet presAssocID="{6DFFB18F-BCB9-40DF-807D-A21B1FCF19BD}" presName="BalanceSpacing1" presStyleCnt="0"/>
      <dgm:spPr/>
    </dgm:pt>
    <dgm:pt modelId="{42FD3F95-DC5B-45D6-B70F-7C82511C57C2}" type="pres">
      <dgm:prSet presAssocID="{816C8FCB-51C9-46C5-8860-C53688586340}" presName="Accent1Text" presStyleLbl="node1" presStyleIdx="1" presStyleCnt="10"/>
      <dgm:spPr/>
      <dgm:t>
        <a:bodyPr/>
        <a:lstStyle/>
        <a:p>
          <a:endParaRPr lang="zh-CN" altLang="en-US"/>
        </a:p>
      </dgm:t>
    </dgm:pt>
    <dgm:pt modelId="{D473796F-E05A-4866-B0B2-F7E70F17F11B}" type="pres">
      <dgm:prSet presAssocID="{816C8FCB-51C9-46C5-8860-C53688586340}" presName="spaceBetweenRectangles" presStyleCnt="0"/>
      <dgm:spPr/>
    </dgm:pt>
    <dgm:pt modelId="{3BF6964A-0E17-4889-BB06-7D447C041C9B}" type="pres">
      <dgm:prSet presAssocID="{44B0FB66-6014-4849-AA95-2E7AE399234C}" presName="composite" presStyleCnt="0"/>
      <dgm:spPr/>
    </dgm:pt>
    <dgm:pt modelId="{2CF93336-97CF-4BE5-AB1D-08BAC2C93AA1}" type="pres">
      <dgm:prSet presAssocID="{44B0FB66-6014-4849-AA95-2E7AE399234C}" presName="Parent1" presStyleLbl="node1" presStyleIdx="2" presStyleCnt="10">
        <dgm:presLayoutVars>
          <dgm:chMax val="1"/>
          <dgm:chPref val="1"/>
          <dgm:bulletEnabled val="1"/>
        </dgm:presLayoutVars>
      </dgm:prSet>
      <dgm:spPr/>
      <dgm:t>
        <a:bodyPr/>
        <a:lstStyle/>
        <a:p>
          <a:endParaRPr lang="zh-CN" altLang="en-US"/>
        </a:p>
      </dgm:t>
    </dgm:pt>
    <dgm:pt modelId="{73343F09-D2B7-43BC-8D05-5CB89D7AD4D7}" type="pres">
      <dgm:prSet presAssocID="{44B0FB66-6014-4849-AA95-2E7AE399234C}" presName="Childtext1" presStyleLbl="revTx" presStyleIdx="1" presStyleCnt="5">
        <dgm:presLayoutVars>
          <dgm:chMax val="0"/>
          <dgm:chPref val="0"/>
          <dgm:bulletEnabled val="1"/>
        </dgm:presLayoutVars>
      </dgm:prSet>
      <dgm:spPr/>
      <dgm:t>
        <a:bodyPr/>
        <a:lstStyle/>
        <a:p>
          <a:endParaRPr lang="zh-CN" altLang="en-US"/>
        </a:p>
      </dgm:t>
    </dgm:pt>
    <dgm:pt modelId="{CD8191D8-F715-4B94-9813-C3C700D58FC9}" type="pres">
      <dgm:prSet presAssocID="{44B0FB66-6014-4849-AA95-2E7AE399234C}" presName="BalanceSpacing" presStyleCnt="0"/>
      <dgm:spPr/>
    </dgm:pt>
    <dgm:pt modelId="{731E9EAD-50BF-4980-836A-E8C81BE5E5C0}" type="pres">
      <dgm:prSet presAssocID="{44B0FB66-6014-4849-AA95-2E7AE399234C}" presName="BalanceSpacing1" presStyleCnt="0"/>
      <dgm:spPr/>
    </dgm:pt>
    <dgm:pt modelId="{532A0323-C03F-4426-A9BB-786E797AB367}" type="pres">
      <dgm:prSet presAssocID="{66FF37D9-1141-485B-8F0B-1D575F360717}" presName="Accent1Text" presStyleLbl="node1" presStyleIdx="3" presStyleCnt="10"/>
      <dgm:spPr/>
      <dgm:t>
        <a:bodyPr/>
        <a:lstStyle/>
        <a:p>
          <a:endParaRPr lang="zh-CN" altLang="en-US"/>
        </a:p>
      </dgm:t>
    </dgm:pt>
    <dgm:pt modelId="{090032DD-B774-4381-A635-D038501E803A}" type="pres">
      <dgm:prSet presAssocID="{66FF37D9-1141-485B-8F0B-1D575F360717}" presName="spaceBetweenRectangles" presStyleCnt="0"/>
      <dgm:spPr/>
    </dgm:pt>
    <dgm:pt modelId="{32B5ABAA-2B6C-46BD-98AB-ADD93456412C}" type="pres">
      <dgm:prSet presAssocID="{FF32BC3E-948F-4EFD-8217-D4E084EFF50B}" presName="composite" presStyleCnt="0"/>
      <dgm:spPr/>
    </dgm:pt>
    <dgm:pt modelId="{02B17171-0FA7-4ADB-B325-6D7C45DB0A14}" type="pres">
      <dgm:prSet presAssocID="{FF32BC3E-948F-4EFD-8217-D4E084EFF50B}" presName="Parent1" presStyleLbl="node1" presStyleIdx="4" presStyleCnt="10">
        <dgm:presLayoutVars>
          <dgm:chMax val="1"/>
          <dgm:chPref val="1"/>
          <dgm:bulletEnabled val="1"/>
        </dgm:presLayoutVars>
      </dgm:prSet>
      <dgm:spPr/>
      <dgm:t>
        <a:bodyPr/>
        <a:lstStyle/>
        <a:p>
          <a:endParaRPr lang="zh-CN" altLang="en-US"/>
        </a:p>
      </dgm:t>
    </dgm:pt>
    <dgm:pt modelId="{8008597D-700A-425D-9128-A0048EB806A3}" type="pres">
      <dgm:prSet presAssocID="{FF32BC3E-948F-4EFD-8217-D4E084EFF50B}" presName="Childtext1" presStyleLbl="revTx" presStyleIdx="2" presStyleCnt="5" custLinFactNeighborX="-2284" custLinFactNeighborY="-1416">
        <dgm:presLayoutVars>
          <dgm:chMax val="0"/>
          <dgm:chPref val="0"/>
          <dgm:bulletEnabled val="1"/>
        </dgm:presLayoutVars>
      </dgm:prSet>
      <dgm:spPr/>
      <dgm:t>
        <a:bodyPr/>
        <a:lstStyle/>
        <a:p>
          <a:endParaRPr lang="zh-CN" altLang="en-US"/>
        </a:p>
      </dgm:t>
    </dgm:pt>
    <dgm:pt modelId="{3874B769-C4D8-484F-8C93-9084CC42200D}" type="pres">
      <dgm:prSet presAssocID="{FF32BC3E-948F-4EFD-8217-D4E084EFF50B}" presName="BalanceSpacing" presStyleCnt="0"/>
      <dgm:spPr/>
    </dgm:pt>
    <dgm:pt modelId="{F152E9DC-ADAB-427F-9BE8-00D3B147255A}" type="pres">
      <dgm:prSet presAssocID="{FF32BC3E-948F-4EFD-8217-D4E084EFF50B}" presName="BalanceSpacing1" presStyleCnt="0"/>
      <dgm:spPr/>
    </dgm:pt>
    <dgm:pt modelId="{6051ABD8-31E3-409E-938E-33E78BD3D784}" type="pres">
      <dgm:prSet presAssocID="{2F8C8E65-8915-48BC-AC5D-8D40CB33F075}" presName="Accent1Text" presStyleLbl="node1" presStyleIdx="5" presStyleCnt="10"/>
      <dgm:spPr/>
      <dgm:t>
        <a:bodyPr/>
        <a:lstStyle/>
        <a:p>
          <a:endParaRPr lang="zh-CN" altLang="en-US"/>
        </a:p>
      </dgm:t>
    </dgm:pt>
    <dgm:pt modelId="{7E46D258-27B8-4B7E-BE33-ABCCB884D76E}" type="pres">
      <dgm:prSet presAssocID="{2F8C8E65-8915-48BC-AC5D-8D40CB33F075}" presName="spaceBetweenRectangles" presStyleCnt="0"/>
      <dgm:spPr/>
    </dgm:pt>
    <dgm:pt modelId="{CD82F389-1670-4A5D-AF6F-FD0D05BBA406}" type="pres">
      <dgm:prSet presAssocID="{03C55485-3D00-427F-860E-D6A3CF49DFCA}" presName="composite" presStyleCnt="0"/>
      <dgm:spPr/>
    </dgm:pt>
    <dgm:pt modelId="{4EE2F966-31E0-4805-BCAB-143B86FF1FD8}" type="pres">
      <dgm:prSet presAssocID="{03C55485-3D00-427F-860E-D6A3CF49DFCA}" presName="Parent1" presStyleLbl="node1" presStyleIdx="6" presStyleCnt="10">
        <dgm:presLayoutVars>
          <dgm:chMax val="1"/>
          <dgm:chPref val="1"/>
          <dgm:bulletEnabled val="1"/>
        </dgm:presLayoutVars>
      </dgm:prSet>
      <dgm:spPr/>
      <dgm:t>
        <a:bodyPr/>
        <a:lstStyle/>
        <a:p>
          <a:endParaRPr lang="zh-CN" altLang="en-US"/>
        </a:p>
      </dgm:t>
    </dgm:pt>
    <dgm:pt modelId="{14705DB0-2041-4863-8436-C6A274DF166D}" type="pres">
      <dgm:prSet presAssocID="{03C55485-3D00-427F-860E-D6A3CF49DFCA}" presName="Childtext1" presStyleLbl="revTx" presStyleIdx="3" presStyleCnt="5">
        <dgm:presLayoutVars>
          <dgm:chMax val="0"/>
          <dgm:chPref val="0"/>
          <dgm:bulletEnabled val="1"/>
        </dgm:presLayoutVars>
      </dgm:prSet>
      <dgm:spPr/>
      <dgm:t>
        <a:bodyPr/>
        <a:lstStyle/>
        <a:p>
          <a:endParaRPr lang="zh-CN" altLang="en-US"/>
        </a:p>
      </dgm:t>
    </dgm:pt>
    <dgm:pt modelId="{703B8A8F-CE01-4735-AE44-2F2763BB5C94}" type="pres">
      <dgm:prSet presAssocID="{03C55485-3D00-427F-860E-D6A3CF49DFCA}" presName="BalanceSpacing" presStyleCnt="0"/>
      <dgm:spPr/>
    </dgm:pt>
    <dgm:pt modelId="{488AE26B-4575-4E2D-9106-C2088E1E4D1C}" type="pres">
      <dgm:prSet presAssocID="{03C55485-3D00-427F-860E-D6A3CF49DFCA}" presName="BalanceSpacing1" presStyleCnt="0"/>
      <dgm:spPr/>
    </dgm:pt>
    <dgm:pt modelId="{CD76D7CA-4484-44CC-9E47-15BF20173D91}" type="pres">
      <dgm:prSet presAssocID="{04D5AE3F-895E-406A-B919-0D4318928AF5}" presName="Accent1Text" presStyleLbl="node1" presStyleIdx="7" presStyleCnt="10"/>
      <dgm:spPr/>
      <dgm:t>
        <a:bodyPr/>
        <a:lstStyle/>
        <a:p>
          <a:endParaRPr lang="zh-CN" altLang="en-US"/>
        </a:p>
      </dgm:t>
    </dgm:pt>
    <dgm:pt modelId="{C5636D3B-F5CF-4EDF-9CD2-D01EE99D4144}" type="pres">
      <dgm:prSet presAssocID="{04D5AE3F-895E-406A-B919-0D4318928AF5}" presName="spaceBetweenRectangles" presStyleCnt="0"/>
      <dgm:spPr/>
    </dgm:pt>
    <dgm:pt modelId="{273BF035-DEFE-48C4-BB5A-FDB19E0E9F79}" type="pres">
      <dgm:prSet presAssocID="{599290B4-1D47-4DA7-B846-703EB6DD1860}" presName="composite" presStyleCnt="0"/>
      <dgm:spPr/>
    </dgm:pt>
    <dgm:pt modelId="{81B390DE-9C8E-4285-9DBF-81D7D7D6CA48}" type="pres">
      <dgm:prSet presAssocID="{599290B4-1D47-4DA7-B846-703EB6DD1860}" presName="Parent1" presStyleLbl="node1" presStyleIdx="8" presStyleCnt="10">
        <dgm:presLayoutVars>
          <dgm:chMax val="1"/>
          <dgm:chPref val="1"/>
          <dgm:bulletEnabled val="1"/>
        </dgm:presLayoutVars>
      </dgm:prSet>
      <dgm:spPr/>
      <dgm:t>
        <a:bodyPr/>
        <a:lstStyle/>
        <a:p>
          <a:endParaRPr lang="zh-CN" altLang="en-US"/>
        </a:p>
      </dgm:t>
    </dgm:pt>
    <dgm:pt modelId="{0AFE99B2-75EA-4ED3-8641-753B38706269}" type="pres">
      <dgm:prSet presAssocID="{599290B4-1D47-4DA7-B846-703EB6DD1860}" presName="Childtext1" presStyleLbl="revTx" presStyleIdx="4" presStyleCnt="5" custLinFactNeighborX="28864" custLinFactNeighborY="0">
        <dgm:presLayoutVars>
          <dgm:chMax val="0"/>
          <dgm:chPref val="0"/>
          <dgm:bulletEnabled val="1"/>
        </dgm:presLayoutVars>
      </dgm:prSet>
      <dgm:spPr/>
      <dgm:t>
        <a:bodyPr/>
        <a:lstStyle/>
        <a:p>
          <a:endParaRPr lang="zh-CN" altLang="en-US"/>
        </a:p>
      </dgm:t>
    </dgm:pt>
    <dgm:pt modelId="{EFFC9108-3EBF-442A-A988-CD3B77CF0C1F}" type="pres">
      <dgm:prSet presAssocID="{599290B4-1D47-4DA7-B846-703EB6DD1860}" presName="BalanceSpacing" presStyleCnt="0"/>
      <dgm:spPr/>
    </dgm:pt>
    <dgm:pt modelId="{763AB562-CA92-4AD4-842B-E0FC47D24F33}" type="pres">
      <dgm:prSet presAssocID="{599290B4-1D47-4DA7-B846-703EB6DD1860}" presName="BalanceSpacing1" presStyleCnt="0"/>
      <dgm:spPr/>
    </dgm:pt>
    <dgm:pt modelId="{DC9AB98A-AF1E-4A61-856C-9E8332585EDE}" type="pres">
      <dgm:prSet presAssocID="{C731CEF1-7AA2-48FE-9296-2F8B988955D2}" presName="Accent1Text" presStyleLbl="node1" presStyleIdx="9" presStyleCnt="10"/>
      <dgm:spPr/>
      <dgm:t>
        <a:bodyPr/>
        <a:lstStyle/>
        <a:p>
          <a:endParaRPr lang="zh-CN" altLang="en-US"/>
        </a:p>
      </dgm:t>
    </dgm:pt>
  </dgm:ptLst>
  <dgm:cxnLst>
    <dgm:cxn modelId="{A7129BBD-E4E9-4086-8D6A-27B13D3FD5BE}" type="presOf" srcId="{2F8C8E65-8915-48BC-AC5D-8D40CB33F075}" destId="{6051ABD8-31E3-409E-938E-33E78BD3D784}" srcOrd="0" destOrd="0" presId="urn:microsoft.com/office/officeart/2008/layout/AlternatingHexagons"/>
    <dgm:cxn modelId="{6BDC20AA-5175-4ADB-8574-8168A8989B5C}" type="presOf" srcId="{68F54AF1-36C9-42DB-BF81-950307486AE8}" destId="{84D74936-26CD-401C-96BC-9AFB969B9015}" srcOrd="0" destOrd="0" presId="urn:microsoft.com/office/officeart/2008/layout/AlternatingHexagons"/>
    <dgm:cxn modelId="{21D7870D-EF69-4E6C-A879-0D03C65E1B56}" srcId="{8C31B4B4-B3B9-4F26-8D81-FF8D53347FB5}" destId="{599290B4-1D47-4DA7-B846-703EB6DD1860}" srcOrd="4" destOrd="0" parTransId="{9E73793E-D6AD-4D52-9888-ACEBDF5E28FD}" sibTransId="{C731CEF1-7AA2-48FE-9296-2F8B988955D2}"/>
    <dgm:cxn modelId="{D733E22C-04A3-4865-B3B7-C44DF2C02F33}" type="presOf" srcId="{C731CEF1-7AA2-48FE-9296-2F8B988955D2}" destId="{DC9AB98A-AF1E-4A61-856C-9E8332585EDE}" srcOrd="0" destOrd="0" presId="urn:microsoft.com/office/officeart/2008/layout/AlternatingHexagons"/>
    <dgm:cxn modelId="{B7D72E3B-8FE6-4B52-8719-072A84CD346C}" type="presOf" srcId="{599290B4-1D47-4DA7-B846-703EB6DD1860}" destId="{81B390DE-9C8E-4285-9DBF-81D7D7D6CA48}" srcOrd="0" destOrd="0" presId="urn:microsoft.com/office/officeart/2008/layout/AlternatingHexagons"/>
    <dgm:cxn modelId="{67DC40D9-A519-4F11-9586-60D4F495A967}" type="presOf" srcId="{04D5AE3F-895E-406A-B919-0D4318928AF5}" destId="{CD76D7CA-4484-44CC-9E47-15BF20173D91}" srcOrd="0" destOrd="0" presId="urn:microsoft.com/office/officeart/2008/layout/AlternatingHexagons"/>
    <dgm:cxn modelId="{238E4A01-1593-43CC-BD9D-4AB74752F775}" srcId="{8C31B4B4-B3B9-4F26-8D81-FF8D53347FB5}" destId="{FF32BC3E-948F-4EFD-8217-D4E084EFF50B}" srcOrd="2" destOrd="0" parTransId="{83B637FA-9030-45C6-8555-9D41B1B6CC95}" sibTransId="{2F8C8E65-8915-48BC-AC5D-8D40CB33F075}"/>
    <dgm:cxn modelId="{CA93013C-13B0-4450-A13E-F3A8CA17F527}" type="presOf" srcId="{8C31B4B4-B3B9-4F26-8D81-FF8D53347FB5}" destId="{22FE88F2-DBDD-4914-BAD8-A031645136E1}" srcOrd="0" destOrd="0" presId="urn:microsoft.com/office/officeart/2008/layout/AlternatingHexagons"/>
    <dgm:cxn modelId="{165C5593-C416-45E3-9FB1-54AFC01C4234}" srcId="{599290B4-1D47-4DA7-B846-703EB6DD1860}" destId="{DD3F84BE-A59F-402F-9BFB-587501BA624B}" srcOrd="0" destOrd="0" parTransId="{2490BE91-5FB3-49B3-9768-6C003058A299}" sibTransId="{C9688B46-646B-45F3-89EB-351CEDCCF020}"/>
    <dgm:cxn modelId="{8F2F2BD5-8F4D-4A04-B96F-74359BA9555E}" type="presOf" srcId="{E38CEB87-0D55-45E9-89D2-3A81C36B9BF7}" destId="{14705DB0-2041-4863-8436-C6A274DF166D}" srcOrd="0" destOrd="0" presId="urn:microsoft.com/office/officeart/2008/layout/AlternatingHexagons"/>
    <dgm:cxn modelId="{8C157482-5694-4440-8DDC-4A81B4F2AADE}" srcId="{44B0FB66-6014-4849-AA95-2E7AE399234C}" destId="{BBCF83E5-1757-4101-92DA-8866B2993D46}" srcOrd="0" destOrd="0" parTransId="{3C5B8D0F-05D5-4615-97FD-26CE2EA39FEB}" sibTransId="{EE571B57-5341-4643-AF1C-DF6B4D55F605}"/>
    <dgm:cxn modelId="{50AD775D-40AC-44CE-B6C7-F40373F3D34D}" srcId="{6DFFB18F-BCB9-40DF-807D-A21B1FCF19BD}" destId="{68F54AF1-36C9-42DB-BF81-950307486AE8}" srcOrd="0" destOrd="0" parTransId="{6728EF45-A9F9-4DD7-A6FA-CABDC9634DF3}" sibTransId="{EB0C7CB6-F71D-401D-8538-9B02EF0CA767}"/>
    <dgm:cxn modelId="{69D4ACC7-EA27-4EB4-953F-E96237009AB9}" srcId="{8C31B4B4-B3B9-4F26-8D81-FF8D53347FB5}" destId="{6DFFB18F-BCB9-40DF-807D-A21B1FCF19BD}" srcOrd="0" destOrd="0" parTransId="{A61DB0E2-8F5D-4332-8F98-13AC66AE82DE}" sibTransId="{816C8FCB-51C9-46C5-8860-C53688586340}"/>
    <dgm:cxn modelId="{DCD63F95-8D11-4D29-82B4-0682C6A22270}" type="presOf" srcId="{292E268B-A4B2-4B76-9E01-4AB3DCEA184F}" destId="{8008597D-700A-425D-9128-A0048EB806A3}" srcOrd="0" destOrd="0" presId="urn:microsoft.com/office/officeart/2008/layout/AlternatingHexagons"/>
    <dgm:cxn modelId="{1F3AA0CA-DD35-4C9E-B728-FC1873CDEC14}" srcId="{FF32BC3E-948F-4EFD-8217-D4E084EFF50B}" destId="{292E268B-A4B2-4B76-9E01-4AB3DCEA184F}" srcOrd="0" destOrd="0" parTransId="{8BDE9EAF-2C72-489B-B765-094DA045C96A}" sibTransId="{F5EE556A-2B94-4762-861E-1297FCE40F8E}"/>
    <dgm:cxn modelId="{06447443-CF75-481C-A839-FFC2E9F2E1C1}" srcId="{8C31B4B4-B3B9-4F26-8D81-FF8D53347FB5}" destId="{44B0FB66-6014-4849-AA95-2E7AE399234C}" srcOrd="1" destOrd="0" parTransId="{CC3D55B3-59C0-4ABE-A97F-94AF88A45C8F}" sibTransId="{66FF37D9-1141-485B-8F0B-1D575F360717}"/>
    <dgm:cxn modelId="{268E5696-23EA-4D2D-91B8-DA3C58725B46}" type="presOf" srcId="{DD3F84BE-A59F-402F-9BFB-587501BA624B}" destId="{0AFE99B2-75EA-4ED3-8641-753B38706269}" srcOrd="0" destOrd="0" presId="urn:microsoft.com/office/officeart/2008/layout/AlternatingHexagons"/>
    <dgm:cxn modelId="{933C2B27-5C22-424A-A260-153846BA3530}" type="presOf" srcId="{816C8FCB-51C9-46C5-8860-C53688586340}" destId="{42FD3F95-DC5B-45D6-B70F-7C82511C57C2}" srcOrd="0" destOrd="0" presId="urn:microsoft.com/office/officeart/2008/layout/AlternatingHexagons"/>
    <dgm:cxn modelId="{F957BF81-3E32-460F-9629-2B1D28402118}" type="presOf" srcId="{66FF37D9-1141-485B-8F0B-1D575F360717}" destId="{532A0323-C03F-4426-A9BB-786E797AB367}" srcOrd="0" destOrd="0" presId="urn:microsoft.com/office/officeart/2008/layout/AlternatingHexagons"/>
    <dgm:cxn modelId="{CDDB1777-2CF0-4F13-AAE5-FBED3AD7B80C}" type="presOf" srcId="{6DFFB18F-BCB9-40DF-807D-A21B1FCF19BD}" destId="{E629A682-34E6-4A0D-BC93-97E09FDE984C}" srcOrd="0" destOrd="0" presId="urn:microsoft.com/office/officeart/2008/layout/AlternatingHexagons"/>
    <dgm:cxn modelId="{E016380B-7324-4171-B5ED-82DBCD545DB1}" type="presOf" srcId="{03C55485-3D00-427F-860E-D6A3CF49DFCA}" destId="{4EE2F966-31E0-4805-BCAB-143B86FF1FD8}" srcOrd="0" destOrd="0" presId="urn:microsoft.com/office/officeart/2008/layout/AlternatingHexagons"/>
    <dgm:cxn modelId="{AAE4261E-0980-4711-AE36-76CE81FEF0D8}" type="presOf" srcId="{FF32BC3E-948F-4EFD-8217-D4E084EFF50B}" destId="{02B17171-0FA7-4ADB-B325-6D7C45DB0A14}" srcOrd="0" destOrd="0" presId="urn:microsoft.com/office/officeart/2008/layout/AlternatingHexagons"/>
    <dgm:cxn modelId="{7322F20C-94B9-48D8-AF83-10D53567F72A}" type="presOf" srcId="{44B0FB66-6014-4849-AA95-2E7AE399234C}" destId="{2CF93336-97CF-4BE5-AB1D-08BAC2C93AA1}" srcOrd="0" destOrd="0" presId="urn:microsoft.com/office/officeart/2008/layout/AlternatingHexagons"/>
    <dgm:cxn modelId="{098B2F82-EAF6-4E98-B234-3346DBD2A725}" srcId="{03C55485-3D00-427F-860E-D6A3CF49DFCA}" destId="{E38CEB87-0D55-45E9-89D2-3A81C36B9BF7}" srcOrd="0" destOrd="0" parTransId="{DBB7B98B-9011-4090-956D-25376C060137}" sibTransId="{EDA1E313-065C-40A6-B4E3-DF7D128ABDCA}"/>
    <dgm:cxn modelId="{F5B66146-274A-4FA8-BEA1-07A92F202099}" type="presOf" srcId="{BBCF83E5-1757-4101-92DA-8866B2993D46}" destId="{73343F09-D2B7-43BC-8D05-5CB89D7AD4D7}" srcOrd="0" destOrd="0" presId="urn:microsoft.com/office/officeart/2008/layout/AlternatingHexagons"/>
    <dgm:cxn modelId="{3989DE53-5208-4A29-B040-0510E9121746}" srcId="{8C31B4B4-B3B9-4F26-8D81-FF8D53347FB5}" destId="{03C55485-3D00-427F-860E-D6A3CF49DFCA}" srcOrd="3" destOrd="0" parTransId="{30F46392-15BC-4F94-B158-1C7C700989E0}" sibTransId="{04D5AE3F-895E-406A-B919-0D4318928AF5}"/>
    <dgm:cxn modelId="{D85F7A45-4C0A-4784-AFF1-991E7F463DCD}" type="presParOf" srcId="{22FE88F2-DBDD-4914-BAD8-A031645136E1}" destId="{5CB8BD1C-8B45-4606-8DCE-A3A479640BDF}" srcOrd="0" destOrd="0" presId="urn:microsoft.com/office/officeart/2008/layout/AlternatingHexagons"/>
    <dgm:cxn modelId="{D9D1E260-A515-4E25-8930-239C1FD8BB00}" type="presParOf" srcId="{5CB8BD1C-8B45-4606-8DCE-A3A479640BDF}" destId="{E629A682-34E6-4A0D-BC93-97E09FDE984C}" srcOrd="0" destOrd="0" presId="urn:microsoft.com/office/officeart/2008/layout/AlternatingHexagons"/>
    <dgm:cxn modelId="{852CD3C1-900D-4B8E-8497-8C197111AB68}" type="presParOf" srcId="{5CB8BD1C-8B45-4606-8DCE-A3A479640BDF}" destId="{84D74936-26CD-401C-96BC-9AFB969B9015}" srcOrd="1" destOrd="0" presId="urn:microsoft.com/office/officeart/2008/layout/AlternatingHexagons"/>
    <dgm:cxn modelId="{19AB6AE9-608B-4DB1-8D09-DB053F4823E0}" type="presParOf" srcId="{5CB8BD1C-8B45-4606-8DCE-A3A479640BDF}" destId="{A76FE52F-2BFA-4A7F-B450-405344CF5F54}" srcOrd="2" destOrd="0" presId="urn:microsoft.com/office/officeart/2008/layout/AlternatingHexagons"/>
    <dgm:cxn modelId="{1AA26C3C-66AE-435F-BB67-8F82E0EAC9BF}" type="presParOf" srcId="{5CB8BD1C-8B45-4606-8DCE-A3A479640BDF}" destId="{18DE45B0-8E5B-4B50-83BF-36F26C5C3C9F}" srcOrd="3" destOrd="0" presId="urn:microsoft.com/office/officeart/2008/layout/AlternatingHexagons"/>
    <dgm:cxn modelId="{0EEAE292-B5CD-4D39-AB3C-46A185F1D3BF}" type="presParOf" srcId="{5CB8BD1C-8B45-4606-8DCE-A3A479640BDF}" destId="{42FD3F95-DC5B-45D6-B70F-7C82511C57C2}" srcOrd="4" destOrd="0" presId="urn:microsoft.com/office/officeart/2008/layout/AlternatingHexagons"/>
    <dgm:cxn modelId="{EB01031D-BE81-4D2D-86A5-1FB9620EB1EE}" type="presParOf" srcId="{22FE88F2-DBDD-4914-BAD8-A031645136E1}" destId="{D473796F-E05A-4866-B0B2-F7E70F17F11B}" srcOrd="1" destOrd="0" presId="urn:microsoft.com/office/officeart/2008/layout/AlternatingHexagons"/>
    <dgm:cxn modelId="{414E609C-55AE-4BB1-A28E-90820A49E79C}" type="presParOf" srcId="{22FE88F2-DBDD-4914-BAD8-A031645136E1}" destId="{3BF6964A-0E17-4889-BB06-7D447C041C9B}" srcOrd="2" destOrd="0" presId="urn:microsoft.com/office/officeart/2008/layout/AlternatingHexagons"/>
    <dgm:cxn modelId="{7502FC8E-F99A-4CA8-ABD7-F32C43CDC880}" type="presParOf" srcId="{3BF6964A-0E17-4889-BB06-7D447C041C9B}" destId="{2CF93336-97CF-4BE5-AB1D-08BAC2C93AA1}" srcOrd="0" destOrd="0" presId="urn:microsoft.com/office/officeart/2008/layout/AlternatingHexagons"/>
    <dgm:cxn modelId="{7C39B7B0-9C57-4C78-9E01-EDF4C1B6F998}" type="presParOf" srcId="{3BF6964A-0E17-4889-BB06-7D447C041C9B}" destId="{73343F09-D2B7-43BC-8D05-5CB89D7AD4D7}" srcOrd="1" destOrd="0" presId="urn:microsoft.com/office/officeart/2008/layout/AlternatingHexagons"/>
    <dgm:cxn modelId="{CBF4E306-FA0D-41B9-9590-66CAE9D071D3}" type="presParOf" srcId="{3BF6964A-0E17-4889-BB06-7D447C041C9B}" destId="{CD8191D8-F715-4B94-9813-C3C700D58FC9}" srcOrd="2" destOrd="0" presId="urn:microsoft.com/office/officeart/2008/layout/AlternatingHexagons"/>
    <dgm:cxn modelId="{E8AD5F83-7FEF-4B7F-B618-779D4D2DA4E5}" type="presParOf" srcId="{3BF6964A-0E17-4889-BB06-7D447C041C9B}" destId="{731E9EAD-50BF-4980-836A-E8C81BE5E5C0}" srcOrd="3" destOrd="0" presId="urn:microsoft.com/office/officeart/2008/layout/AlternatingHexagons"/>
    <dgm:cxn modelId="{2E72C40D-29DA-42EB-8B3D-746546E42C17}" type="presParOf" srcId="{3BF6964A-0E17-4889-BB06-7D447C041C9B}" destId="{532A0323-C03F-4426-A9BB-786E797AB367}" srcOrd="4" destOrd="0" presId="urn:microsoft.com/office/officeart/2008/layout/AlternatingHexagons"/>
    <dgm:cxn modelId="{EB1E957C-EA4F-455F-A5F7-9F3F182FFB3A}" type="presParOf" srcId="{22FE88F2-DBDD-4914-BAD8-A031645136E1}" destId="{090032DD-B774-4381-A635-D038501E803A}" srcOrd="3" destOrd="0" presId="urn:microsoft.com/office/officeart/2008/layout/AlternatingHexagons"/>
    <dgm:cxn modelId="{B97E56DC-3D81-43F0-89AE-22783262273A}" type="presParOf" srcId="{22FE88F2-DBDD-4914-BAD8-A031645136E1}" destId="{32B5ABAA-2B6C-46BD-98AB-ADD93456412C}" srcOrd="4" destOrd="0" presId="urn:microsoft.com/office/officeart/2008/layout/AlternatingHexagons"/>
    <dgm:cxn modelId="{319FBF0D-71F8-45C0-AE65-469E439F3365}" type="presParOf" srcId="{32B5ABAA-2B6C-46BD-98AB-ADD93456412C}" destId="{02B17171-0FA7-4ADB-B325-6D7C45DB0A14}" srcOrd="0" destOrd="0" presId="urn:microsoft.com/office/officeart/2008/layout/AlternatingHexagons"/>
    <dgm:cxn modelId="{4ED68827-9C80-4F75-91A4-3A21E6E3CB59}" type="presParOf" srcId="{32B5ABAA-2B6C-46BD-98AB-ADD93456412C}" destId="{8008597D-700A-425D-9128-A0048EB806A3}" srcOrd="1" destOrd="0" presId="urn:microsoft.com/office/officeart/2008/layout/AlternatingHexagons"/>
    <dgm:cxn modelId="{1B759F1B-5325-4105-98F6-CBA87F9D0600}" type="presParOf" srcId="{32B5ABAA-2B6C-46BD-98AB-ADD93456412C}" destId="{3874B769-C4D8-484F-8C93-9084CC42200D}" srcOrd="2" destOrd="0" presId="urn:microsoft.com/office/officeart/2008/layout/AlternatingHexagons"/>
    <dgm:cxn modelId="{85B5BFAF-CDE0-4734-9EC4-3BC4AD624D42}" type="presParOf" srcId="{32B5ABAA-2B6C-46BD-98AB-ADD93456412C}" destId="{F152E9DC-ADAB-427F-9BE8-00D3B147255A}" srcOrd="3" destOrd="0" presId="urn:microsoft.com/office/officeart/2008/layout/AlternatingHexagons"/>
    <dgm:cxn modelId="{AD6FBCC8-CF68-45D3-886C-0C1388823D16}" type="presParOf" srcId="{32B5ABAA-2B6C-46BD-98AB-ADD93456412C}" destId="{6051ABD8-31E3-409E-938E-33E78BD3D784}" srcOrd="4" destOrd="0" presId="urn:microsoft.com/office/officeart/2008/layout/AlternatingHexagons"/>
    <dgm:cxn modelId="{4999CDCA-03AE-400A-9CE8-29FA4903F920}" type="presParOf" srcId="{22FE88F2-DBDD-4914-BAD8-A031645136E1}" destId="{7E46D258-27B8-4B7E-BE33-ABCCB884D76E}" srcOrd="5" destOrd="0" presId="urn:microsoft.com/office/officeart/2008/layout/AlternatingHexagons"/>
    <dgm:cxn modelId="{CD7DFB1A-7416-4575-9B87-8B1AFDE2AA4F}" type="presParOf" srcId="{22FE88F2-DBDD-4914-BAD8-A031645136E1}" destId="{CD82F389-1670-4A5D-AF6F-FD0D05BBA406}" srcOrd="6" destOrd="0" presId="urn:microsoft.com/office/officeart/2008/layout/AlternatingHexagons"/>
    <dgm:cxn modelId="{71CC7201-5DDA-4ECE-ADCB-D3328335242B}" type="presParOf" srcId="{CD82F389-1670-4A5D-AF6F-FD0D05BBA406}" destId="{4EE2F966-31E0-4805-BCAB-143B86FF1FD8}" srcOrd="0" destOrd="0" presId="urn:microsoft.com/office/officeart/2008/layout/AlternatingHexagons"/>
    <dgm:cxn modelId="{68590BD9-F5D5-4C72-B181-B7F041857C1E}" type="presParOf" srcId="{CD82F389-1670-4A5D-AF6F-FD0D05BBA406}" destId="{14705DB0-2041-4863-8436-C6A274DF166D}" srcOrd="1" destOrd="0" presId="urn:microsoft.com/office/officeart/2008/layout/AlternatingHexagons"/>
    <dgm:cxn modelId="{048BBB3A-4B8F-4C1A-9CBE-47A7F0930B74}" type="presParOf" srcId="{CD82F389-1670-4A5D-AF6F-FD0D05BBA406}" destId="{703B8A8F-CE01-4735-AE44-2F2763BB5C94}" srcOrd="2" destOrd="0" presId="urn:microsoft.com/office/officeart/2008/layout/AlternatingHexagons"/>
    <dgm:cxn modelId="{3299EE26-95BA-484D-97C9-468B4B611492}" type="presParOf" srcId="{CD82F389-1670-4A5D-AF6F-FD0D05BBA406}" destId="{488AE26B-4575-4E2D-9106-C2088E1E4D1C}" srcOrd="3" destOrd="0" presId="urn:microsoft.com/office/officeart/2008/layout/AlternatingHexagons"/>
    <dgm:cxn modelId="{1F3A80F4-3C41-4078-AF98-723B0FF52042}" type="presParOf" srcId="{CD82F389-1670-4A5D-AF6F-FD0D05BBA406}" destId="{CD76D7CA-4484-44CC-9E47-15BF20173D91}" srcOrd="4" destOrd="0" presId="urn:microsoft.com/office/officeart/2008/layout/AlternatingHexagons"/>
    <dgm:cxn modelId="{D7FB0CB8-9EFE-49DD-BB5C-9B97075E4B84}" type="presParOf" srcId="{22FE88F2-DBDD-4914-BAD8-A031645136E1}" destId="{C5636D3B-F5CF-4EDF-9CD2-D01EE99D4144}" srcOrd="7" destOrd="0" presId="urn:microsoft.com/office/officeart/2008/layout/AlternatingHexagons"/>
    <dgm:cxn modelId="{7F99659D-FC63-41B2-90C8-C9BDD9FF4219}" type="presParOf" srcId="{22FE88F2-DBDD-4914-BAD8-A031645136E1}" destId="{273BF035-DEFE-48C4-BB5A-FDB19E0E9F79}" srcOrd="8" destOrd="0" presId="urn:microsoft.com/office/officeart/2008/layout/AlternatingHexagons"/>
    <dgm:cxn modelId="{8B281C1C-ED5D-463F-913B-1299389BD07F}" type="presParOf" srcId="{273BF035-DEFE-48C4-BB5A-FDB19E0E9F79}" destId="{81B390DE-9C8E-4285-9DBF-81D7D7D6CA48}" srcOrd="0" destOrd="0" presId="urn:microsoft.com/office/officeart/2008/layout/AlternatingHexagons"/>
    <dgm:cxn modelId="{2EE057F7-BF9A-4C0A-B2E9-B9CF828788E7}" type="presParOf" srcId="{273BF035-DEFE-48C4-BB5A-FDB19E0E9F79}" destId="{0AFE99B2-75EA-4ED3-8641-753B38706269}" srcOrd="1" destOrd="0" presId="urn:microsoft.com/office/officeart/2008/layout/AlternatingHexagons"/>
    <dgm:cxn modelId="{8D9F23F9-416E-4879-BC49-31CDB2C5F133}" type="presParOf" srcId="{273BF035-DEFE-48C4-BB5A-FDB19E0E9F79}" destId="{EFFC9108-3EBF-442A-A988-CD3B77CF0C1F}" srcOrd="2" destOrd="0" presId="urn:microsoft.com/office/officeart/2008/layout/AlternatingHexagons"/>
    <dgm:cxn modelId="{0691396F-BDB6-4FFC-827C-4F13AF23B49E}" type="presParOf" srcId="{273BF035-DEFE-48C4-BB5A-FDB19E0E9F79}" destId="{763AB562-CA92-4AD4-842B-E0FC47D24F33}" srcOrd="3" destOrd="0" presId="urn:microsoft.com/office/officeart/2008/layout/AlternatingHexagons"/>
    <dgm:cxn modelId="{5A113DAE-D6C9-40C4-915D-4F4A8BB58A93}" type="presParOf" srcId="{273BF035-DEFE-48C4-BB5A-FDB19E0E9F79}" destId="{DC9AB98A-AF1E-4A61-856C-9E8332585EDE}" srcOrd="4" destOrd="0" presId="urn:microsoft.com/office/officeart/2008/layout/AlternatingHexagon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A2BA02-3C5F-42DC-BC0B-04AB31C1E9C5}" type="doc">
      <dgm:prSet loTypeId="urn:microsoft.com/office/officeart/2008/layout/VerticalCurvedList" loCatId="list" qsTypeId="urn:microsoft.com/office/officeart/2005/8/quickstyle/simple1" qsCatId="simple" csTypeId="urn:microsoft.com/office/officeart/2005/8/colors/colorful3" csCatId="colorful" phldr="1"/>
      <dgm:spPr/>
    </dgm:pt>
    <dgm:pt modelId="{B7A47E49-3DC4-46D5-B163-D955966DB688}">
      <dgm:prSet phldrT="[文本]"/>
      <dgm:spPr/>
      <dgm:t>
        <a:bodyPr/>
        <a:lstStyle/>
        <a:p>
          <a:r>
            <a:rPr lang="zh-CN" altLang="en-US" b="1" dirty="0" smtClean="0"/>
            <a:t>操作命令日志</a:t>
          </a:r>
          <a:endParaRPr lang="zh-CN" altLang="en-US" dirty="0"/>
        </a:p>
      </dgm:t>
    </dgm:pt>
    <dgm:pt modelId="{62E5762F-2F19-400A-948D-07C93CBF1B24}" cxnId="{E0590793-3CC6-4541-A32F-4EE542FF122F}" type="parTrans">
      <dgm:prSet/>
      <dgm:spPr/>
      <dgm:t>
        <a:bodyPr/>
        <a:lstStyle/>
        <a:p>
          <a:endParaRPr lang="zh-CN" altLang="en-US"/>
        </a:p>
      </dgm:t>
    </dgm:pt>
    <dgm:pt modelId="{0DF0CBD9-C374-4DF8-B7B0-D43DE78482EA}" cxnId="{E0590793-3CC6-4541-A32F-4EE542FF122F}" type="sibTrans">
      <dgm:prSet/>
      <dgm:spPr/>
      <dgm:t>
        <a:bodyPr/>
        <a:lstStyle/>
        <a:p>
          <a:endParaRPr lang="zh-CN" altLang="en-US"/>
        </a:p>
      </dgm:t>
    </dgm:pt>
    <dgm:pt modelId="{91D39288-94DA-43A5-876A-41ADC862880A}">
      <dgm:prSet phldrT="[文本]"/>
      <dgm:spPr/>
      <dgm:t>
        <a:bodyPr/>
        <a:lstStyle/>
        <a:p>
          <a:r>
            <a:rPr lang="zh-CN" altLang="en-US" b="1" dirty="0" smtClean="0"/>
            <a:t>安全事件日志</a:t>
          </a:r>
          <a:endParaRPr lang="zh-CN" altLang="en-US" dirty="0"/>
        </a:p>
      </dgm:t>
    </dgm:pt>
    <dgm:pt modelId="{2BFE0534-AD8B-441A-A4D2-FCFC7DC75D69}" cxnId="{C98BEECF-0277-49B5-B6A6-B09FBE109C4A}" type="parTrans">
      <dgm:prSet/>
      <dgm:spPr/>
      <dgm:t>
        <a:bodyPr/>
        <a:lstStyle/>
        <a:p>
          <a:endParaRPr lang="zh-CN" altLang="en-US"/>
        </a:p>
      </dgm:t>
    </dgm:pt>
    <dgm:pt modelId="{539C284E-15CE-4933-9B05-2E92385DB5E5}" cxnId="{C98BEECF-0277-49B5-B6A6-B09FBE109C4A}" type="sibTrans">
      <dgm:prSet/>
      <dgm:spPr/>
      <dgm:t>
        <a:bodyPr/>
        <a:lstStyle/>
        <a:p>
          <a:endParaRPr lang="zh-CN" altLang="en-US"/>
        </a:p>
      </dgm:t>
    </dgm:pt>
    <dgm:pt modelId="{730D236F-901E-4AFD-B85D-3035B737E6E1}">
      <dgm:prSet phldrT="[文本]"/>
      <dgm:spPr/>
      <dgm:t>
        <a:bodyPr/>
        <a:lstStyle/>
        <a:p>
          <a:r>
            <a:rPr lang="en-US" altLang="zh-CN" b="1" dirty="0" smtClean="0"/>
            <a:t>VPN</a:t>
          </a:r>
          <a:r>
            <a:rPr lang="zh-CN" altLang="en-US" b="1" dirty="0" smtClean="0"/>
            <a:t>日志</a:t>
          </a:r>
          <a:endParaRPr lang="zh-CN" altLang="en-US" dirty="0"/>
        </a:p>
      </dgm:t>
    </dgm:pt>
    <dgm:pt modelId="{DE91D971-1EB7-4DFC-89F7-87A361A328AA}" cxnId="{69C59E58-1806-480E-A66D-F9B221FF5A11}" type="parTrans">
      <dgm:prSet/>
      <dgm:spPr/>
      <dgm:t>
        <a:bodyPr/>
        <a:lstStyle/>
        <a:p>
          <a:endParaRPr lang="zh-CN" altLang="en-US"/>
        </a:p>
      </dgm:t>
    </dgm:pt>
    <dgm:pt modelId="{4F546934-148E-4954-8F59-C608BB36B260}" cxnId="{69C59E58-1806-480E-A66D-F9B221FF5A11}" type="sibTrans">
      <dgm:prSet/>
      <dgm:spPr/>
      <dgm:t>
        <a:bodyPr/>
        <a:lstStyle/>
        <a:p>
          <a:endParaRPr lang="zh-CN" altLang="en-US"/>
        </a:p>
      </dgm:t>
    </dgm:pt>
    <dgm:pt modelId="{27F642E4-F539-4B5E-9C7F-78D7EAB4D4B1}" type="pres">
      <dgm:prSet presAssocID="{F7A2BA02-3C5F-42DC-BC0B-04AB31C1E9C5}" presName="Name0" presStyleCnt="0">
        <dgm:presLayoutVars>
          <dgm:chMax val="7"/>
          <dgm:chPref val="7"/>
          <dgm:dir/>
        </dgm:presLayoutVars>
      </dgm:prSet>
      <dgm:spPr/>
    </dgm:pt>
    <dgm:pt modelId="{4800FE38-A53C-4E6B-8568-D697AC801FE9}" type="pres">
      <dgm:prSet presAssocID="{F7A2BA02-3C5F-42DC-BC0B-04AB31C1E9C5}" presName="Name1" presStyleCnt="0"/>
      <dgm:spPr/>
    </dgm:pt>
    <dgm:pt modelId="{B4D1C405-51AA-4C49-9C6B-F300B8CFB216}" type="pres">
      <dgm:prSet presAssocID="{F7A2BA02-3C5F-42DC-BC0B-04AB31C1E9C5}" presName="cycle" presStyleCnt="0"/>
      <dgm:spPr/>
    </dgm:pt>
    <dgm:pt modelId="{3D10AA85-F31A-4CF5-A86F-D148BA0760FC}" type="pres">
      <dgm:prSet presAssocID="{F7A2BA02-3C5F-42DC-BC0B-04AB31C1E9C5}" presName="srcNode" presStyleLbl="node1" presStyleIdx="0" presStyleCnt="3"/>
      <dgm:spPr/>
    </dgm:pt>
    <dgm:pt modelId="{BA39AFC6-B7FD-4B3C-B713-036EFF388729}" type="pres">
      <dgm:prSet presAssocID="{F7A2BA02-3C5F-42DC-BC0B-04AB31C1E9C5}" presName="conn" presStyleLbl="parChTrans1D2" presStyleIdx="0" presStyleCnt="1"/>
      <dgm:spPr/>
      <dgm:t>
        <a:bodyPr/>
        <a:lstStyle/>
        <a:p>
          <a:endParaRPr lang="zh-CN" altLang="en-US"/>
        </a:p>
      </dgm:t>
    </dgm:pt>
    <dgm:pt modelId="{4227591B-EC77-457C-9FB4-E6318D0BE581}" type="pres">
      <dgm:prSet presAssocID="{F7A2BA02-3C5F-42DC-BC0B-04AB31C1E9C5}" presName="extraNode" presStyleLbl="node1" presStyleIdx="0" presStyleCnt="3"/>
      <dgm:spPr/>
    </dgm:pt>
    <dgm:pt modelId="{BA8FDF46-0D68-46B8-96C9-FF1B509CA667}" type="pres">
      <dgm:prSet presAssocID="{F7A2BA02-3C5F-42DC-BC0B-04AB31C1E9C5}" presName="dstNode" presStyleLbl="node1" presStyleIdx="0" presStyleCnt="3"/>
      <dgm:spPr/>
    </dgm:pt>
    <dgm:pt modelId="{4B043A6F-000E-4AD2-A740-B36D590770DF}" type="pres">
      <dgm:prSet presAssocID="{B7A47E49-3DC4-46D5-B163-D955966DB688}" presName="text_1" presStyleLbl="node1" presStyleIdx="0" presStyleCnt="3">
        <dgm:presLayoutVars>
          <dgm:bulletEnabled val="1"/>
        </dgm:presLayoutVars>
      </dgm:prSet>
      <dgm:spPr/>
      <dgm:t>
        <a:bodyPr/>
        <a:lstStyle/>
        <a:p>
          <a:endParaRPr lang="zh-CN" altLang="en-US"/>
        </a:p>
      </dgm:t>
    </dgm:pt>
    <dgm:pt modelId="{193E65B4-1833-41BD-B613-C3984C37B9DE}" type="pres">
      <dgm:prSet presAssocID="{B7A47E49-3DC4-46D5-B163-D955966DB688}" presName="accent_1" presStyleCnt="0"/>
      <dgm:spPr/>
    </dgm:pt>
    <dgm:pt modelId="{8F979A47-75B8-41DE-8081-9F7AC7EB621B}" type="pres">
      <dgm:prSet presAssocID="{B7A47E49-3DC4-46D5-B163-D955966DB688}" presName="accentRepeatNode" presStyleLbl="solidFgAcc1" presStyleIdx="0" presStyleCnt="3"/>
      <dgm:spPr/>
    </dgm:pt>
    <dgm:pt modelId="{8A422E94-0541-4A5D-8173-631FF05505E6}" type="pres">
      <dgm:prSet presAssocID="{91D39288-94DA-43A5-876A-41ADC862880A}" presName="text_2" presStyleLbl="node1" presStyleIdx="1" presStyleCnt="3">
        <dgm:presLayoutVars>
          <dgm:bulletEnabled val="1"/>
        </dgm:presLayoutVars>
      </dgm:prSet>
      <dgm:spPr/>
      <dgm:t>
        <a:bodyPr/>
        <a:lstStyle/>
        <a:p>
          <a:endParaRPr lang="zh-CN" altLang="en-US"/>
        </a:p>
      </dgm:t>
    </dgm:pt>
    <dgm:pt modelId="{D8A792A0-9C1A-4D0C-8D3F-82049192BF2A}" type="pres">
      <dgm:prSet presAssocID="{91D39288-94DA-43A5-876A-41ADC862880A}" presName="accent_2" presStyleCnt="0"/>
      <dgm:spPr/>
    </dgm:pt>
    <dgm:pt modelId="{F0E6B1DF-85CF-4046-9123-844C188D87BA}" type="pres">
      <dgm:prSet presAssocID="{91D39288-94DA-43A5-876A-41ADC862880A}" presName="accentRepeatNode" presStyleLbl="solidFgAcc1" presStyleIdx="1" presStyleCnt="3"/>
      <dgm:spPr/>
    </dgm:pt>
    <dgm:pt modelId="{89DC6286-2149-4D4C-BE7F-64A2FC636B25}" type="pres">
      <dgm:prSet presAssocID="{730D236F-901E-4AFD-B85D-3035B737E6E1}" presName="text_3" presStyleLbl="node1" presStyleIdx="2" presStyleCnt="3">
        <dgm:presLayoutVars>
          <dgm:bulletEnabled val="1"/>
        </dgm:presLayoutVars>
      </dgm:prSet>
      <dgm:spPr/>
      <dgm:t>
        <a:bodyPr/>
        <a:lstStyle/>
        <a:p>
          <a:endParaRPr lang="zh-CN" altLang="en-US"/>
        </a:p>
      </dgm:t>
    </dgm:pt>
    <dgm:pt modelId="{52AE3B89-2C9B-41E5-AE7C-9F3D913EDA98}" type="pres">
      <dgm:prSet presAssocID="{730D236F-901E-4AFD-B85D-3035B737E6E1}" presName="accent_3" presStyleCnt="0"/>
      <dgm:spPr/>
    </dgm:pt>
    <dgm:pt modelId="{07641730-CE9D-4055-8EA9-1655E28B0115}" type="pres">
      <dgm:prSet presAssocID="{730D236F-901E-4AFD-B85D-3035B737E6E1}" presName="accentRepeatNode" presStyleLbl="solidFgAcc1" presStyleIdx="2" presStyleCnt="3"/>
      <dgm:spPr/>
    </dgm:pt>
  </dgm:ptLst>
  <dgm:cxnLst>
    <dgm:cxn modelId="{4216233C-8399-4D2D-B8DA-0E8542AE14C5}" type="presOf" srcId="{91D39288-94DA-43A5-876A-41ADC862880A}" destId="{8A422E94-0541-4A5D-8173-631FF05505E6}" srcOrd="0" destOrd="0" presId="urn:microsoft.com/office/officeart/2008/layout/VerticalCurvedList"/>
    <dgm:cxn modelId="{C98BEECF-0277-49B5-B6A6-B09FBE109C4A}" srcId="{F7A2BA02-3C5F-42DC-BC0B-04AB31C1E9C5}" destId="{91D39288-94DA-43A5-876A-41ADC862880A}" srcOrd="1" destOrd="0" parTransId="{2BFE0534-AD8B-441A-A4D2-FCFC7DC75D69}" sibTransId="{539C284E-15CE-4933-9B05-2E92385DB5E5}"/>
    <dgm:cxn modelId="{D5534924-DD44-4242-9E44-911578246A40}" type="presOf" srcId="{0DF0CBD9-C374-4DF8-B7B0-D43DE78482EA}" destId="{BA39AFC6-B7FD-4B3C-B713-036EFF388729}" srcOrd="0" destOrd="0" presId="urn:microsoft.com/office/officeart/2008/layout/VerticalCurvedList"/>
    <dgm:cxn modelId="{89E85523-C4C6-4B16-A925-C60E5F30CF46}" type="presOf" srcId="{B7A47E49-3DC4-46D5-B163-D955966DB688}" destId="{4B043A6F-000E-4AD2-A740-B36D590770DF}" srcOrd="0" destOrd="0" presId="urn:microsoft.com/office/officeart/2008/layout/VerticalCurvedList"/>
    <dgm:cxn modelId="{E2E54423-B350-4DE7-B9CC-0BBA0B19022E}" type="presOf" srcId="{F7A2BA02-3C5F-42DC-BC0B-04AB31C1E9C5}" destId="{27F642E4-F539-4B5E-9C7F-78D7EAB4D4B1}" srcOrd="0" destOrd="0" presId="urn:microsoft.com/office/officeart/2008/layout/VerticalCurvedList"/>
    <dgm:cxn modelId="{E0590793-3CC6-4541-A32F-4EE542FF122F}" srcId="{F7A2BA02-3C5F-42DC-BC0B-04AB31C1E9C5}" destId="{B7A47E49-3DC4-46D5-B163-D955966DB688}" srcOrd="0" destOrd="0" parTransId="{62E5762F-2F19-400A-948D-07C93CBF1B24}" sibTransId="{0DF0CBD9-C374-4DF8-B7B0-D43DE78482EA}"/>
    <dgm:cxn modelId="{69C59E58-1806-480E-A66D-F9B221FF5A11}" srcId="{F7A2BA02-3C5F-42DC-BC0B-04AB31C1E9C5}" destId="{730D236F-901E-4AFD-B85D-3035B737E6E1}" srcOrd="2" destOrd="0" parTransId="{DE91D971-1EB7-4DFC-89F7-87A361A328AA}" sibTransId="{4F546934-148E-4954-8F59-C608BB36B260}"/>
    <dgm:cxn modelId="{4D791E39-A9EE-488D-B71D-E3DD933F6221}" type="presOf" srcId="{730D236F-901E-4AFD-B85D-3035B737E6E1}" destId="{89DC6286-2149-4D4C-BE7F-64A2FC636B25}" srcOrd="0" destOrd="0" presId="urn:microsoft.com/office/officeart/2008/layout/VerticalCurvedList"/>
    <dgm:cxn modelId="{FABB5F7D-17CE-452B-8B3C-632647426217}" type="presParOf" srcId="{27F642E4-F539-4B5E-9C7F-78D7EAB4D4B1}" destId="{4800FE38-A53C-4E6B-8568-D697AC801FE9}" srcOrd="0" destOrd="0" presId="urn:microsoft.com/office/officeart/2008/layout/VerticalCurvedList"/>
    <dgm:cxn modelId="{051AD457-D372-4312-A254-0FE32C2D5D3F}" type="presParOf" srcId="{4800FE38-A53C-4E6B-8568-D697AC801FE9}" destId="{B4D1C405-51AA-4C49-9C6B-F300B8CFB216}" srcOrd="0" destOrd="0" presId="urn:microsoft.com/office/officeart/2008/layout/VerticalCurvedList"/>
    <dgm:cxn modelId="{FB635CF6-1849-4A6B-8435-B37E5E9E6688}" type="presParOf" srcId="{B4D1C405-51AA-4C49-9C6B-F300B8CFB216}" destId="{3D10AA85-F31A-4CF5-A86F-D148BA0760FC}" srcOrd="0" destOrd="0" presId="urn:microsoft.com/office/officeart/2008/layout/VerticalCurvedList"/>
    <dgm:cxn modelId="{8609F135-B827-496B-BCF9-E39BC698C650}" type="presParOf" srcId="{B4D1C405-51AA-4C49-9C6B-F300B8CFB216}" destId="{BA39AFC6-B7FD-4B3C-B713-036EFF388729}" srcOrd="1" destOrd="0" presId="urn:microsoft.com/office/officeart/2008/layout/VerticalCurvedList"/>
    <dgm:cxn modelId="{29508F39-E814-4770-A460-8A38B6A2A025}" type="presParOf" srcId="{B4D1C405-51AA-4C49-9C6B-F300B8CFB216}" destId="{4227591B-EC77-457C-9FB4-E6318D0BE581}" srcOrd="2" destOrd="0" presId="urn:microsoft.com/office/officeart/2008/layout/VerticalCurvedList"/>
    <dgm:cxn modelId="{A81417B5-5F22-49DE-AE3E-D193525B7DDD}" type="presParOf" srcId="{B4D1C405-51AA-4C49-9C6B-F300B8CFB216}" destId="{BA8FDF46-0D68-46B8-96C9-FF1B509CA667}" srcOrd="3" destOrd="0" presId="urn:microsoft.com/office/officeart/2008/layout/VerticalCurvedList"/>
    <dgm:cxn modelId="{7F30BB6F-221C-4531-926E-F1B4D7F3BBC8}" type="presParOf" srcId="{4800FE38-A53C-4E6B-8568-D697AC801FE9}" destId="{4B043A6F-000E-4AD2-A740-B36D590770DF}" srcOrd="1" destOrd="0" presId="urn:microsoft.com/office/officeart/2008/layout/VerticalCurvedList"/>
    <dgm:cxn modelId="{AD74E3CF-5CF8-4E3E-9131-DA38D900B7FB}" type="presParOf" srcId="{4800FE38-A53C-4E6B-8568-D697AC801FE9}" destId="{193E65B4-1833-41BD-B613-C3984C37B9DE}" srcOrd="2" destOrd="0" presId="urn:microsoft.com/office/officeart/2008/layout/VerticalCurvedList"/>
    <dgm:cxn modelId="{FFAC707A-BB87-4041-BE30-0A31907C202D}" type="presParOf" srcId="{193E65B4-1833-41BD-B613-C3984C37B9DE}" destId="{8F979A47-75B8-41DE-8081-9F7AC7EB621B}" srcOrd="0" destOrd="0" presId="urn:microsoft.com/office/officeart/2008/layout/VerticalCurvedList"/>
    <dgm:cxn modelId="{A3DB186F-227F-4D91-9066-D57307CE762A}" type="presParOf" srcId="{4800FE38-A53C-4E6B-8568-D697AC801FE9}" destId="{8A422E94-0541-4A5D-8173-631FF05505E6}" srcOrd="3" destOrd="0" presId="urn:microsoft.com/office/officeart/2008/layout/VerticalCurvedList"/>
    <dgm:cxn modelId="{BF218897-4DC8-4A32-9BFF-9216FCAE14C5}" type="presParOf" srcId="{4800FE38-A53C-4E6B-8568-D697AC801FE9}" destId="{D8A792A0-9C1A-4D0C-8D3F-82049192BF2A}" srcOrd="4" destOrd="0" presId="urn:microsoft.com/office/officeart/2008/layout/VerticalCurvedList"/>
    <dgm:cxn modelId="{86237B47-8582-4675-9586-01704A0BCEBF}" type="presParOf" srcId="{D8A792A0-9C1A-4D0C-8D3F-82049192BF2A}" destId="{F0E6B1DF-85CF-4046-9123-844C188D87BA}" srcOrd="0" destOrd="0" presId="urn:microsoft.com/office/officeart/2008/layout/VerticalCurvedList"/>
    <dgm:cxn modelId="{6744C791-0570-47A4-85B0-5624677DDF00}" type="presParOf" srcId="{4800FE38-A53C-4E6B-8568-D697AC801FE9}" destId="{89DC6286-2149-4D4C-BE7F-64A2FC636B25}" srcOrd="5" destOrd="0" presId="urn:microsoft.com/office/officeart/2008/layout/VerticalCurvedList"/>
    <dgm:cxn modelId="{CD75D209-01BD-42D8-9C1D-57A42910D222}" type="presParOf" srcId="{4800FE38-A53C-4E6B-8568-D697AC801FE9}" destId="{52AE3B89-2C9B-41E5-AE7C-9F3D913EDA98}" srcOrd="6" destOrd="0" presId="urn:microsoft.com/office/officeart/2008/layout/VerticalCurvedList"/>
    <dgm:cxn modelId="{A1C5FB45-DD0D-4735-A573-AF9EF641A07A}" type="presParOf" srcId="{52AE3B89-2C9B-41E5-AE7C-9F3D913EDA98}" destId="{07641730-CE9D-4055-8EA9-1655E28B01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A52598-D3B8-4113-BD3A-FFAC7460259A}" type="doc">
      <dgm:prSet loTypeId="urn:microsoft.com/office/officeart/2005/8/layout/vList3" loCatId="picture" qsTypeId="urn:microsoft.com/office/officeart/2005/8/quickstyle/simple1" qsCatId="simple" csTypeId="urn:microsoft.com/office/officeart/2005/8/colors/colorful5" csCatId="colorful" phldr="1"/>
      <dgm:spPr/>
    </dgm:pt>
    <dgm:pt modelId="{62ABF76B-EA6A-45AF-803E-C7A0AA34254A}">
      <dgm:prSet phldrT="[文本]"/>
      <dgm:spPr/>
      <dgm:t>
        <a:bodyPr/>
        <a:lstStyle/>
        <a:p>
          <a:r>
            <a:rPr lang="zh-CN" altLang="en-US" b="1" dirty="0" smtClean="0"/>
            <a:t>流量统计</a:t>
          </a:r>
          <a:endParaRPr lang="zh-CN" altLang="en-US" dirty="0"/>
        </a:p>
      </dgm:t>
    </dgm:pt>
    <dgm:pt modelId="{DD764EB2-18BA-4996-A6B7-739DF27F32A8}" cxnId="{C3E25BE3-B24C-4087-A2F4-6D36AB4DBB61}" type="parTrans">
      <dgm:prSet/>
      <dgm:spPr/>
      <dgm:t>
        <a:bodyPr/>
        <a:lstStyle/>
        <a:p>
          <a:endParaRPr lang="zh-CN" altLang="en-US"/>
        </a:p>
      </dgm:t>
    </dgm:pt>
    <dgm:pt modelId="{EF0B437F-C5C9-416F-B7AB-0F85D0054B98}" cxnId="{C3E25BE3-B24C-4087-A2F4-6D36AB4DBB61}" type="sibTrans">
      <dgm:prSet/>
      <dgm:spPr/>
      <dgm:t>
        <a:bodyPr/>
        <a:lstStyle/>
        <a:p>
          <a:endParaRPr lang="zh-CN" altLang="en-US"/>
        </a:p>
      </dgm:t>
    </dgm:pt>
    <dgm:pt modelId="{D17DD2E8-0D25-411C-BE18-4C81D0000C05}">
      <dgm:prSet phldrT="[文本]"/>
      <dgm:spPr/>
      <dgm:t>
        <a:bodyPr/>
        <a:lstStyle/>
        <a:p>
          <a:r>
            <a:rPr lang="zh-CN" altLang="en-US" b="1" dirty="0" smtClean="0"/>
            <a:t>数据维护</a:t>
          </a:r>
          <a:endParaRPr lang="zh-CN" altLang="en-US" dirty="0"/>
        </a:p>
      </dgm:t>
    </dgm:pt>
    <dgm:pt modelId="{59EE9564-8E4A-414C-BF56-F8E9EDBC3BC5}" cxnId="{D5275390-1A96-4C85-A453-2EF08E857223}" type="parTrans">
      <dgm:prSet/>
      <dgm:spPr/>
      <dgm:t>
        <a:bodyPr/>
        <a:lstStyle/>
        <a:p>
          <a:endParaRPr lang="zh-CN" altLang="en-US"/>
        </a:p>
      </dgm:t>
    </dgm:pt>
    <dgm:pt modelId="{F7E0A9E0-C65C-4680-94E4-87F5CB943E15}" cxnId="{D5275390-1A96-4C85-A453-2EF08E857223}" type="sibTrans">
      <dgm:prSet/>
      <dgm:spPr/>
      <dgm:t>
        <a:bodyPr/>
        <a:lstStyle/>
        <a:p>
          <a:endParaRPr lang="zh-CN" altLang="en-US"/>
        </a:p>
      </dgm:t>
    </dgm:pt>
    <dgm:pt modelId="{68ACD4CB-960E-4129-B4C0-616B5CFB1AA5}">
      <dgm:prSet phldrT="[文本]"/>
      <dgm:spPr/>
      <dgm:t>
        <a:bodyPr/>
        <a:lstStyle/>
        <a:p>
          <a:r>
            <a:rPr lang="zh-CN" altLang="en-US" b="1" dirty="0" smtClean="0"/>
            <a:t>日志统计</a:t>
          </a:r>
          <a:endParaRPr lang="zh-CN" altLang="en-US" dirty="0"/>
        </a:p>
      </dgm:t>
    </dgm:pt>
    <dgm:pt modelId="{1A1BBE2A-6294-4BDE-9882-F7270BAC8C36}" cxnId="{90B28A00-888F-419E-8BDB-8186339BE6B3}" type="parTrans">
      <dgm:prSet/>
      <dgm:spPr/>
      <dgm:t>
        <a:bodyPr/>
        <a:lstStyle/>
        <a:p>
          <a:endParaRPr lang="zh-CN" altLang="en-US"/>
        </a:p>
      </dgm:t>
    </dgm:pt>
    <dgm:pt modelId="{C00AA9BB-5243-404F-BCCA-35261CC133C5}" cxnId="{90B28A00-888F-419E-8BDB-8186339BE6B3}" type="sibTrans">
      <dgm:prSet/>
      <dgm:spPr/>
      <dgm:t>
        <a:bodyPr/>
        <a:lstStyle/>
        <a:p>
          <a:endParaRPr lang="zh-CN" altLang="en-US"/>
        </a:p>
      </dgm:t>
    </dgm:pt>
    <dgm:pt modelId="{DCF064E0-1D29-4112-BA83-94B303C24E5C}">
      <dgm:prSet/>
      <dgm:spPr/>
      <dgm:t>
        <a:bodyPr/>
        <a:lstStyle/>
        <a:p>
          <a:r>
            <a:rPr lang="zh-CN" altLang="en-US" b="1" dirty="0" smtClean="0"/>
            <a:t>热点分析</a:t>
          </a:r>
          <a:endParaRPr lang="zh-CN" altLang="en-US" dirty="0"/>
        </a:p>
      </dgm:t>
    </dgm:pt>
    <dgm:pt modelId="{3568D37A-D02A-4342-9C49-893DF8CC19E0}" cxnId="{9A2146D7-4705-49D8-9CE1-893B90F9579D}" type="parTrans">
      <dgm:prSet/>
      <dgm:spPr/>
      <dgm:t>
        <a:bodyPr/>
        <a:lstStyle/>
        <a:p>
          <a:endParaRPr lang="zh-CN" altLang="en-US"/>
        </a:p>
      </dgm:t>
    </dgm:pt>
    <dgm:pt modelId="{3A8930B6-8A3C-4335-AB6B-BBBEC3DBE26A}" cxnId="{9A2146D7-4705-49D8-9CE1-893B90F9579D}" type="sibTrans">
      <dgm:prSet/>
      <dgm:spPr/>
      <dgm:t>
        <a:bodyPr/>
        <a:lstStyle/>
        <a:p>
          <a:endParaRPr lang="zh-CN" altLang="en-US"/>
        </a:p>
      </dgm:t>
    </dgm:pt>
    <dgm:pt modelId="{A414B616-FA7E-4876-914E-3AB3152F3B8C}" type="pres">
      <dgm:prSet presAssocID="{E0A52598-D3B8-4113-BD3A-FFAC7460259A}" presName="linearFlow" presStyleCnt="0">
        <dgm:presLayoutVars>
          <dgm:dir/>
          <dgm:resizeHandles val="exact"/>
        </dgm:presLayoutVars>
      </dgm:prSet>
      <dgm:spPr/>
    </dgm:pt>
    <dgm:pt modelId="{F3B5C93B-6FAA-4708-BE37-A10531ACF46B}" type="pres">
      <dgm:prSet presAssocID="{62ABF76B-EA6A-45AF-803E-C7A0AA34254A}" presName="composite" presStyleCnt="0"/>
      <dgm:spPr/>
    </dgm:pt>
    <dgm:pt modelId="{AA069250-9703-4C3F-8D7A-8EFEFA497673}" type="pres">
      <dgm:prSet presAssocID="{62ABF76B-EA6A-45AF-803E-C7A0AA34254A}" presName="imgShp" presStyleLbl="fgImgPlace1" presStyleIdx="0" presStyleCnt="4"/>
      <dgm:spPr/>
    </dgm:pt>
    <dgm:pt modelId="{A8A5061B-9C71-497F-B899-12EBEDFCC712}" type="pres">
      <dgm:prSet presAssocID="{62ABF76B-EA6A-45AF-803E-C7A0AA34254A}" presName="txShp" presStyleLbl="node1" presStyleIdx="0" presStyleCnt="4">
        <dgm:presLayoutVars>
          <dgm:bulletEnabled val="1"/>
        </dgm:presLayoutVars>
      </dgm:prSet>
      <dgm:spPr/>
      <dgm:t>
        <a:bodyPr/>
        <a:lstStyle/>
        <a:p>
          <a:endParaRPr lang="zh-CN" altLang="en-US"/>
        </a:p>
      </dgm:t>
    </dgm:pt>
    <dgm:pt modelId="{0CE6ED93-0DB7-4EF7-AC09-84FDDE550AE6}" type="pres">
      <dgm:prSet presAssocID="{EF0B437F-C5C9-416F-B7AB-0F85D0054B98}" presName="spacing" presStyleCnt="0"/>
      <dgm:spPr/>
    </dgm:pt>
    <dgm:pt modelId="{05E00D16-850F-47AA-BF97-47922AB9C7E9}" type="pres">
      <dgm:prSet presAssocID="{D17DD2E8-0D25-411C-BE18-4C81D0000C05}" presName="composite" presStyleCnt="0"/>
      <dgm:spPr/>
    </dgm:pt>
    <dgm:pt modelId="{45D73B64-EB1E-4C30-AACB-EB06E98EE919}" type="pres">
      <dgm:prSet presAssocID="{D17DD2E8-0D25-411C-BE18-4C81D0000C05}" presName="imgShp" presStyleLbl="fgImgPlace1" presStyleIdx="1" presStyleCnt="4"/>
      <dgm:spPr/>
    </dgm:pt>
    <dgm:pt modelId="{A808BA89-1F27-4B37-8F9A-14C3B729BC62}" type="pres">
      <dgm:prSet presAssocID="{D17DD2E8-0D25-411C-BE18-4C81D0000C05}" presName="txShp" presStyleLbl="node1" presStyleIdx="1" presStyleCnt="4" custLinFactNeighborX="-1160" custLinFactNeighborY="9850">
        <dgm:presLayoutVars>
          <dgm:bulletEnabled val="1"/>
        </dgm:presLayoutVars>
      </dgm:prSet>
      <dgm:spPr/>
      <dgm:t>
        <a:bodyPr/>
        <a:lstStyle/>
        <a:p>
          <a:endParaRPr lang="zh-CN" altLang="en-US"/>
        </a:p>
      </dgm:t>
    </dgm:pt>
    <dgm:pt modelId="{85C0678B-E759-4C04-BA4B-D3D443224A36}" type="pres">
      <dgm:prSet presAssocID="{F7E0A9E0-C65C-4680-94E4-87F5CB943E15}" presName="spacing" presStyleCnt="0"/>
      <dgm:spPr/>
    </dgm:pt>
    <dgm:pt modelId="{221665E8-478E-45D8-9CD6-BC6FFA8A3292}" type="pres">
      <dgm:prSet presAssocID="{68ACD4CB-960E-4129-B4C0-616B5CFB1AA5}" presName="composite" presStyleCnt="0"/>
      <dgm:spPr/>
    </dgm:pt>
    <dgm:pt modelId="{0E546404-D703-4498-B51F-C2DA55C6B86A}" type="pres">
      <dgm:prSet presAssocID="{68ACD4CB-960E-4129-B4C0-616B5CFB1AA5}" presName="imgShp" presStyleLbl="fgImgPlace1" presStyleIdx="2" presStyleCnt="4"/>
      <dgm:spPr/>
    </dgm:pt>
    <dgm:pt modelId="{0B9C3CCF-BF50-41E8-AD1B-4B77B907AAA6}" type="pres">
      <dgm:prSet presAssocID="{68ACD4CB-960E-4129-B4C0-616B5CFB1AA5}" presName="txShp" presStyleLbl="node1" presStyleIdx="2" presStyleCnt="4">
        <dgm:presLayoutVars>
          <dgm:bulletEnabled val="1"/>
        </dgm:presLayoutVars>
      </dgm:prSet>
      <dgm:spPr/>
      <dgm:t>
        <a:bodyPr/>
        <a:lstStyle/>
        <a:p>
          <a:endParaRPr lang="zh-CN" altLang="en-US"/>
        </a:p>
      </dgm:t>
    </dgm:pt>
    <dgm:pt modelId="{BF2536C6-782D-4A01-8530-39546D0F4972}" type="pres">
      <dgm:prSet presAssocID="{C00AA9BB-5243-404F-BCCA-35261CC133C5}" presName="spacing" presStyleCnt="0"/>
      <dgm:spPr/>
    </dgm:pt>
    <dgm:pt modelId="{41EA7843-1534-44CA-8D53-FBB2EA43D225}" type="pres">
      <dgm:prSet presAssocID="{DCF064E0-1D29-4112-BA83-94B303C24E5C}" presName="composite" presStyleCnt="0"/>
      <dgm:spPr/>
    </dgm:pt>
    <dgm:pt modelId="{3F35C11B-608B-4EEE-B16B-1F74D1556832}" type="pres">
      <dgm:prSet presAssocID="{DCF064E0-1D29-4112-BA83-94B303C24E5C}" presName="imgShp" presStyleLbl="fgImgPlace1" presStyleIdx="3" presStyleCnt="4"/>
      <dgm:spPr/>
    </dgm:pt>
    <dgm:pt modelId="{78082708-A8C3-48DC-9CD2-491F2556C886}" type="pres">
      <dgm:prSet presAssocID="{DCF064E0-1D29-4112-BA83-94B303C24E5C}" presName="txShp" presStyleLbl="node1" presStyleIdx="3" presStyleCnt="4">
        <dgm:presLayoutVars>
          <dgm:bulletEnabled val="1"/>
        </dgm:presLayoutVars>
      </dgm:prSet>
      <dgm:spPr/>
      <dgm:t>
        <a:bodyPr/>
        <a:lstStyle/>
        <a:p>
          <a:endParaRPr lang="zh-CN" altLang="en-US"/>
        </a:p>
      </dgm:t>
    </dgm:pt>
  </dgm:ptLst>
  <dgm:cxnLst>
    <dgm:cxn modelId="{0A4C1423-5FC9-4647-8266-1DF9734A8C22}" type="presOf" srcId="{E0A52598-D3B8-4113-BD3A-FFAC7460259A}" destId="{A414B616-FA7E-4876-914E-3AB3152F3B8C}" srcOrd="0" destOrd="0" presId="urn:microsoft.com/office/officeart/2005/8/layout/vList3"/>
    <dgm:cxn modelId="{9A2146D7-4705-49D8-9CE1-893B90F9579D}" srcId="{E0A52598-D3B8-4113-BD3A-FFAC7460259A}" destId="{DCF064E0-1D29-4112-BA83-94B303C24E5C}" srcOrd="3" destOrd="0" parTransId="{3568D37A-D02A-4342-9C49-893DF8CC19E0}" sibTransId="{3A8930B6-8A3C-4335-AB6B-BBBEC3DBE26A}"/>
    <dgm:cxn modelId="{20F11C87-B429-404C-87CE-1BF914964727}" type="presOf" srcId="{D17DD2E8-0D25-411C-BE18-4C81D0000C05}" destId="{A808BA89-1F27-4B37-8F9A-14C3B729BC62}" srcOrd="0" destOrd="0" presId="urn:microsoft.com/office/officeart/2005/8/layout/vList3"/>
    <dgm:cxn modelId="{90B28A00-888F-419E-8BDB-8186339BE6B3}" srcId="{E0A52598-D3B8-4113-BD3A-FFAC7460259A}" destId="{68ACD4CB-960E-4129-B4C0-616B5CFB1AA5}" srcOrd="2" destOrd="0" parTransId="{1A1BBE2A-6294-4BDE-9882-F7270BAC8C36}" sibTransId="{C00AA9BB-5243-404F-BCCA-35261CC133C5}"/>
    <dgm:cxn modelId="{D5275390-1A96-4C85-A453-2EF08E857223}" srcId="{E0A52598-D3B8-4113-BD3A-FFAC7460259A}" destId="{D17DD2E8-0D25-411C-BE18-4C81D0000C05}" srcOrd="1" destOrd="0" parTransId="{59EE9564-8E4A-414C-BF56-F8E9EDBC3BC5}" sibTransId="{F7E0A9E0-C65C-4680-94E4-87F5CB943E15}"/>
    <dgm:cxn modelId="{B237CEB2-9D73-4C94-A829-E93B4D4B39B3}" type="presOf" srcId="{DCF064E0-1D29-4112-BA83-94B303C24E5C}" destId="{78082708-A8C3-48DC-9CD2-491F2556C886}" srcOrd="0" destOrd="0" presId="urn:microsoft.com/office/officeart/2005/8/layout/vList3"/>
    <dgm:cxn modelId="{BC6D3C8E-FCE0-4941-BE9C-2FDB4EAB757B}" type="presOf" srcId="{68ACD4CB-960E-4129-B4C0-616B5CFB1AA5}" destId="{0B9C3CCF-BF50-41E8-AD1B-4B77B907AAA6}" srcOrd="0" destOrd="0" presId="urn:microsoft.com/office/officeart/2005/8/layout/vList3"/>
    <dgm:cxn modelId="{C3E25BE3-B24C-4087-A2F4-6D36AB4DBB61}" srcId="{E0A52598-D3B8-4113-BD3A-FFAC7460259A}" destId="{62ABF76B-EA6A-45AF-803E-C7A0AA34254A}" srcOrd="0" destOrd="0" parTransId="{DD764EB2-18BA-4996-A6B7-739DF27F32A8}" sibTransId="{EF0B437F-C5C9-416F-B7AB-0F85D0054B98}"/>
    <dgm:cxn modelId="{0AF902F0-8D7A-4848-A8CB-00F836ABC547}" type="presOf" srcId="{62ABF76B-EA6A-45AF-803E-C7A0AA34254A}" destId="{A8A5061B-9C71-497F-B899-12EBEDFCC712}" srcOrd="0" destOrd="0" presId="urn:microsoft.com/office/officeart/2005/8/layout/vList3"/>
    <dgm:cxn modelId="{BCE4D10A-892E-43FB-AFA6-6476B594A798}" type="presParOf" srcId="{A414B616-FA7E-4876-914E-3AB3152F3B8C}" destId="{F3B5C93B-6FAA-4708-BE37-A10531ACF46B}" srcOrd="0" destOrd="0" presId="urn:microsoft.com/office/officeart/2005/8/layout/vList3"/>
    <dgm:cxn modelId="{9BFE4C6F-B5A8-4D79-BFEC-AAC8E1B93F4F}" type="presParOf" srcId="{F3B5C93B-6FAA-4708-BE37-A10531ACF46B}" destId="{AA069250-9703-4C3F-8D7A-8EFEFA497673}" srcOrd="0" destOrd="0" presId="urn:microsoft.com/office/officeart/2005/8/layout/vList3"/>
    <dgm:cxn modelId="{D6AEA961-CD38-47B1-8444-A47D13E4C152}" type="presParOf" srcId="{F3B5C93B-6FAA-4708-BE37-A10531ACF46B}" destId="{A8A5061B-9C71-497F-B899-12EBEDFCC712}" srcOrd="1" destOrd="0" presId="urn:microsoft.com/office/officeart/2005/8/layout/vList3"/>
    <dgm:cxn modelId="{2A2EDA6C-B250-4B5C-95BF-5FAA5A740447}" type="presParOf" srcId="{A414B616-FA7E-4876-914E-3AB3152F3B8C}" destId="{0CE6ED93-0DB7-4EF7-AC09-84FDDE550AE6}" srcOrd="1" destOrd="0" presId="urn:microsoft.com/office/officeart/2005/8/layout/vList3"/>
    <dgm:cxn modelId="{275CEA41-E2CF-40B0-B6A9-7F04B80AAC08}" type="presParOf" srcId="{A414B616-FA7E-4876-914E-3AB3152F3B8C}" destId="{05E00D16-850F-47AA-BF97-47922AB9C7E9}" srcOrd="2" destOrd="0" presId="urn:microsoft.com/office/officeart/2005/8/layout/vList3"/>
    <dgm:cxn modelId="{89B4431F-BB2F-4D68-ABF8-09962927E9F0}" type="presParOf" srcId="{05E00D16-850F-47AA-BF97-47922AB9C7E9}" destId="{45D73B64-EB1E-4C30-AACB-EB06E98EE919}" srcOrd="0" destOrd="0" presId="urn:microsoft.com/office/officeart/2005/8/layout/vList3"/>
    <dgm:cxn modelId="{DE0763C4-55CD-4549-BBFC-B3BB9CAAA69D}" type="presParOf" srcId="{05E00D16-850F-47AA-BF97-47922AB9C7E9}" destId="{A808BA89-1F27-4B37-8F9A-14C3B729BC62}" srcOrd="1" destOrd="0" presId="urn:microsoft.com/office/officeart/2005/8/layout/vList3"/>
    <dgm:cxn modelId="{3335302D-731D-4DA9-BEAB-2421A3DBA7E3}" type="presParOf" srcId="{A414B616-FA7E-4876-914E-3AB3152F3B8C}" destId="{85C0678B-E759-4C04-BA4B-D3D443224A36}" srcOrd="3" destOrd="0" presId="urn:microsoft.com/office/officeart/2005/8/layout/vList3"/>
    <dgm:cxn modelId="{6443EF17-3B7D-46D0-BEC6-5315A145DC3A}" type="presParOf" srcId="{A414B616-FA7E-4876-914E-3AB3152F3B8C}" destId="{221665E8-478E-45D8-9CD6-BC6FFA8A3292}" srcOrd="4" destOrd="0" presId="urn:microsoft.com/office/officeart/2005/8/layout/vList3"/>
    <dgm:cxn modelId="{14DB0821-FE2B-4001-B387-FBCC0015D5E8}" type="presParOf" srcId="{221665E8-478E-45D8-9CD6-BC6FFA8A3292}" destId="{0E546404-D703-4498-B51F-C2DA55C6B86A}" srcOrd="0" destOrd="0" presId="urn:microsoft.com/office/officeart/2005/8/layout/vList3"/>
    <dgm:cxn modelId="{608DE5F3-E017-4D9A-A6F4-CE321DF7D900}" type="presParOf" srcId="{221665E8-478E-45D8-9CD6-BC6FFA8A3292}" destId="{0B9C3CCF-BF50-41E8-AD1B-4B77B907AAA6}" srcOrd="1" destOrd="0" presId="urn:microsoft.com/office/officeart/2005/8/layout/vList3"/>
    <dgm:cxn modelId="{C35870D3-16FC-4443-A24B-79F0AACAC736}" type="presParOf" srcId="{A414B616-FA7E-4876-914E-3AB3152F3B8C}" destId="{BF2536C6-782D-4A01-8530-39546D0F4972}" srcOrd="5" destOrd="0" presId="urn:microsoft.com/office/officeart/2005/8/layout/vList3"/>
    <dgm:cxn modelId="{C288C67A-3DB1-4175-9B21-8AF4FD097B62}" type="presParOf" srcId="{A414B616-FA7E-4876-914E-3AB3152F3B8C}" destId="{41EA7843-1534-44CA-8D53-FBB2EA43D225}" srcOrd="6" destOrd="0" presId="urn:microsoft.com/office/officeart/2005/8/layout/vList3"/>
    <dgm:cxn modelId="{1436D735-0AC2-497D-B706-7BA3D493E96E}" type="presParOf" srcId="{41EA7843-1534-44CA-8D53-FBB2EA43D225}" destId="{3F35C11B-608B-4EEE-B16B-1F74D1556832}" srcOrd="0" destOrd="0" presId="urn:microsoft.com/office/officeart/2005/8/layout/vList3"/>
    <dgm:cxn modelId="{A2951091-6AD7-4950-B14D-9AAC2C8F5395}" type="presParOf" srcId="{41EA7843-1534-44CA-8D53-FBB2EA43D225}" destId="{78082708-A8C3-48DC-9CD2-491F2556C886}"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832435" cy="5735782"/>
        <a:chOff x="0" y="0"/>
        <a:chExt cx="7832435" cy="5735782"/>
      </a:xfrm>
    </dsp:grpSpPr>
    <dsp:sp modelId="{E629A682-34E6-4A0D-BC93-97E09FDE984C}">
      <dsp:nvSpPr>
        <dsp:cNvPr id="3" name="六边形 2"/>
        <dsp:cNvSpPr/>
      </dsp:nvSpPr>
      <dsp:spPr bwMode="white">
        <a:xfrm rot="5400000">
          <a:off x="3554208" y="84826"/>
          <a:ext cx="1305010" cy="1135359"/>
        </a:xfrm>
        <a:prstGeom prst="hexagon">
          <a:avLst>
            <a:gd name="adj" fmla="val 25000"/>
            <a:gd name="vf" fmla="val 115470"/>
          </a:avLst>
        </a:prstGeom>
      </dsp:spPr>
      <dsp:style>
        <a:lnRef idx="0">
          <a:schemeClr val="lt1"/>
        </a:lnRef>
        <a:fillRef idx="3">
          <a:schemeClr val="accent2"/>
        </a:fillRef>
        <a:effectRef idx="3">
          <a:scrgbClr r="0" g="0" b="0"/>
        </a:effectRef>
        <a:fontRef idx="minor">
          <a:schemeClr val="lt1"/>
        </a:fontRef>
      </dsp:style>
      <dsp:txBody>
        <a:bodyPr rot="-5400000"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线路带宽管理</a:t>
          </a:r>
          <a:endParaRPr lang="zh-CN" altLang="en-US" dirty="0"/>
        </a:p>
      </dsp:txBody>
      <dsp:txXfrm rot="5400000">
        <a:off x="3554208" y="84826"/>
        <a:ext cx="1305010" cy="1135359"/>
      </dsp:txXfrm>
    </dsp:sp>
    <dsp:sp modelId="{84D74936-26CD-401C-96BC-9AFB969B9015}">
      <dsp:nvSpPr>
        <dsp:cNvPr id="4" name="矩形 3"/>
        <dsp:cNvSpPr/>
      </dsp:nvSpPr>
      <dsp:spPr bwMode="white">
        <a:xfrm>
          <a:off x="4808845" y="261002"/>
          <a:ext cx="1456392" cy="7830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41910" tIns="41910" rIns="41910" bIns="4191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indent="179705">
            <a:lnSpc>
              <a:spcPct val="150000"/>
            </a:lnSpc>
            <a:spcBef>
              <a:spcPct val="0"/>
            </a:spcBef>
            <a:spcAft>
              <a:spcPct val="35000"/>
            </a:spcAft>
          </a:pPr>
          <a:r>
            <a:rPr lang="zh-CN" altLang="en-US" sz="1100" b="1" dirty="0" smtClean="0">
              <a:solidFill>
                <a:schemeClr val="tx1"/>
              </a:solidFill>
            </a:rPr>
            <a:t>出口线路进行流量管理</a:t>
          </a:r>
          <a:endParaRPr lang="zh-CN" altLang="en-US" sz="1100" b="1" dirty="0">
            <a:solidFill>
              <a:schemeClr val="tx1"/>
            </a:solidFill>
          </a:endParaRPr>
        </a:p>
      </dsp:txBody>
      <dsp:txXfrm>
        <a:off x="4808845" y="261002"/>
        <a:ext cx="1456392" cy="783006"/>
      </dsp:txXfrm>
    </dsp:sp>
    <dsp:sp modelId="{42FD3F95-DC5B-45D6-B70F-7C82511C57C2}">
      <dsp:nvSpPr>
        <dsp:cNvPr id="5" name="六边形 4"/>
        <dsp:cNvSpPr/>
      </dsp:nvSpPr>
      <dsp:spPr bwMode="white">
        <a:xfrm rot="5400000">
          <a:off x="2328020" y="84826"/>
          <a:ext cx="1305010" cy="1135359"/>
        </a:xfrm>
        <a:prstGeom prst="hexagon">
          <a:avLst>
            <a:gd name="adj" fmla="val 25000"/>
            <a:gd name="vf" fmla="val 115470"/>
          </a:avLst>
        </a:prstGeom>
      </dsp:spPr>
      <dsp:style>
        <a:lnRef idx="0">
          <a:schemeClr val="lt1"/>
        </a:lnRef>
        <a:fillRef idx="3">
          <a:schemeClr val="accent3"/>
        </a:fillRef>
        <a:effectRef idx="3">
          <a:scrgbClr r="0" g="0" b="0"/>
        </a:effectRef>
        <a:fontRef idx="minor">
          <a:schemeClr val="lt1"/>
        </a:fontRef>
      </dsp:style>
      <dsp:txBody>
        <a:bodyPr rot="-5400000" lIns="0" tIns="0" rIns="0" bIns="0"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endParaRPr lang="zh-CN" altLang="en-US"/>
        </a:p>
      </dsp:txBody>
      <dsp:txXfrm rot="5400000">
        <a:off x="2328020" y="84826"/>
        <a:ext cx="1305010" cy="1135359"/>
      </dsp:txXfrm>
    </dsp:sp>
    <dsp:sp modelId="{2CF93336-97CF-4BE5-AB1D-08BAC2C93AA1}">
      <dsp:nvSpPr>
        <dsp:cNvPr id="6" name="六边形 5"/>
        <dsp:cNvSpPr/>
      </dsp:nvSpPr>
      <dsp:spPr bwMode="white">
        <a:xfrm rot="5400000">
          <a:off x="2938765" y="1192519"/>
          <a:ext cx="1305010" cy="1135359"/>
        </a:xfrm>
        <a:prstGeom prst="hexagon">
          <a:avLst>
            <a:gd name="adj" fmla="val 25000"/>
            <a:gd name="vf" fmla="val 115470"/>
          </a:avLst>
        </a:prstGeom>
      </dsp:spPr>
      <dsp:style>
        <a:lnRef idx="0">
          <a:schemeClr val="lt1"/>
        </a:lnRef>
        <a:fillRef idx="3">
          <a:schemeClr val="accent4"/>
        </a:fillRef>
        <a:effectRef idx="3">
          <a:scrgbClr r="0" g="0" b="0"/>
        </a:effectRef>
        <a:fontRef idx="minor">
          <a:schemeClr val="lt1"/>
        </a:fontRef>
      </dsp:style>
      <dsp:txBody>
        <a:bodyPr rot="-5400000"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基于策略的流控</a:t>
          </a:r>
          <a:endParaRPr lang="zh-CN" altLang="en-US" dirty="0"/>
        </a:p>
      </dsp:txBody>
      <dsp:txXfrm rot="5400000">
        <a:off x="2938765" y="1192519"/>
        <a:ext cx="1305010" cy="1135359"/>
      </dsp:txXfrm>
    </dsp:sp>
    <dsp:sp modelId="{73343F09-D2B7-43BC-8D05-5CB89D7AD4D7}">
      <dsp:nvSpPr>
        <dsp:cNvPr id="7" name="矩形 6"/>
        <dsp:cNvSpPr/>
      </dsp:nvSpPr>
      <dsp:spPr bwMode="white">
        <a:xfrm>
          <a:off x="1567199" y="1368695"/>
          <a:ext cx="1409411" cy="7830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41910" tIns="41910" rIns="41910" bIns="41910" anchor="ctr"/>
        <a:lstStyle>
          <a:lvl1pPr algn="r">
            <a:defRPr sz="1600"/>
          </a:lvl1pPr>
          <a:lvl2pPr marL="114300" indent="-114300" algn="r">
            <a:defRPr sz="1200"/>
          </a:lvl2pPr>
          <a:lvl3pPr marL="228600" indent="-114300" algn="r">
            <a:defRPr sz="1200"/>
          </a:lvl3pPr>
          <a:lvl4pPr marL="342900" indent="-114300" algn="r">
            <a:defRPr sz="1200"/>
          </a:lvl4pPr>
          <a:lvl5pPr marL="457200" indent="-114300" algn="r">
            <a:defRPr sz="1200"/>
          </a:lvl5pPr>
          <a:lvl6pPr marL="571500" indent="-114300" algn="r">
            <a:defRPr sz="1200"/>
          </a:lvl6pPr>
          <a:lvl7pPr marL="685800" indent="-114300" algn="r">
            <a:defRPr sz="1200"/>
          </a:lvl7pPr>
          <a:lvl8pPr marL="800100" indent="-114300" algn="r">
            <a:defRPr sz="1200"/>
          </a:lvl8pPr>
          <a:lvl9pPr marL="914400" indent="-114300" algn="r">
            <a:defRPr sz="1200"/>
          </a:lvl9pPr>
        </a:lstStyle>
        <a:p>
          <a:pPr lvl="0" indent="179705" algn="l">
            <a:lnSpc>
              <a:spcPct val="150000"/>
            </a:lnSpc>
            <a:spcBef>
              <a:spcPct val="0"/>
            </a:spcBef>
            <a:spcAft>
              <a:spcPct val="35000"/>
            </a:spcAft>
          </a:pPr>
          <a:r>
            <a:rPr lang="zh-CN" altLang="en-US" sz="1100" b="1" dirty="0" smtClean="0">
              <a:solidFill>
                <a:schemeClr val="tx1"/>
              </a:solidFill>
            </a:rPr>
            <a:t>通过出口线路、内外网地址、服务对终端进行流量控制</a:t>
          </a:r>
          <a:endParaRPr lang="zh-CN" altLang="en-US" sz="1100" b="1" dirty="0">
            <a:solidFill>
              <a:schemeClr val="tx1"/>
            </a:solidFill>
          </a:endParaRPr>
        </a:p>
      </dsp:txBody>
      <dsp:txXfrm>
        <a:off x="1567199" y="1368695"/>
        <a:ext cx="1409411" cy="783006"/>
      </dsp:txXfrm>
    </dsp:sp>
    <dsp:sp modelId="{532A0323-C03F-4426-A9BB-786E797AB367}">
      <dsp:nvSpPr>
        <dsp:cNvPr id="8" name="六边形 7"/>
        <dsp:cNvSpPr/>
      </dsp:nvSpPr>
      <dsp:spPr bwMode="white">
        <a:xfrm rot="5400000">
          <a:off x="4164952" y="1192519"/>
          <a:ext cx="1305010" cy="1135359"/>
        </a:xfrm>
        <a:prstGeom prst="hexagon">
          <a:avLst>
            <a:gd name="adj" fmla="val 25000"/>
            <a:gd name="vf" fmla="val 115470"/>
          </a:avLst>
        </a:prstGeom>
      </dsp:spPr>
      <dsp:style>
        <a:lnRef idx="0">
          <a:schemeClr val="lt1"/>
        </a:lnRef>
        <a:fillRef idx="3">
          <a:schemeClr val="accent5"/>
        </a:fillRef>
        <a:effectRef idx="3">
          <a:scrgbClr r="0" g="0" b="0"/>
        </a:effectRef>
        <a:fontRef idx="minor">
          <a:schemeClr val="lt1"/>
        </a:fontRef>
      </dsp:style>
      <dsp:txBody>
        <a:bodyPr rot="-5400000" lIns="0" tIns="0" rIns="0" bIns="0"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endParaRPr lang="zh-CN" altLang="en-US"/>
        </a:p>
      </dsp:txBody>
      <dsp:txXfrm rot="5400000">
        <a:off x="4164952" y="1192519"/>
        <a:ext cx="1305010" cy="1135359"/>
      </dsp:txXfrm>
    </dsp:sp>
    <dsp:sp modelId="{02B17171-0FA7-4ADB-B325-6D7C45DB0A14}">
      <dsp:nvSpPr>
        <dsp:cNvPr id="9" name="六边形 8"/>
        <dsp:cNvSpPr/>
      </dsp:nvSpPr>
      <dsp:spPr bwMode="white">
        <a:xfrm rot="5400000">
          <a:off x="3554208" y="2300211"/>
          <a:ext cx="1305010" cy="1135359"/>
        </a:xfrm>
        <a:prstGeom prst="hexagon">
          <a:avLst>
            <a:gd name="adj" fmla="val 25000"/>
            <a:gd name="vf" fmla="val 115470"/>
          </a:avLst>
        </a:prstGeom>
      </dsp:spPr>
      <dsp:style>
        <a:lnRef idx="0">
          <a:schemeClr val="lt1"/>
        </a:lnRef>
        <a:fillRef idx="3">
          <a:schemeClr val="accent6"/>
        </a:fillRef>
        <a:effectRef idx="3">
          <a:scrgbClr r="0" g="0" b="0"/>
        </a:effectRef>
        <a:fontRef idx="minor">
          <a:schemeClr val="lt1"/>
        </a:fontRef>
      </dsp:style>
      <dsp:txBody>
        <a:bodyPr rot="-5400000"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基于用户的流控</a:t>
          </a:r>
          <a:endParaRPr lang="zh-CN" altLang="en-US" dirty="0"/>
        </a:p>
      </dsp:txBody>
      <dsp:txXfrm rot="5400000">
        <a:off x="3554208" y="2300211"/>
        <a:ext cx="1305010" cy="1135359"/>
      </dsp:txXfrm>
    </dsp:sp>
    <dsp:sp modelId="{8008597D-700A-425D-9128-A0048EB806A3}">
      <dsp:nvSpPr>
        <dsp:cNvPr id="10" name="矩形 9"/>
        <dsp:cNvSpPr/>
      </dsp:nvSpPr>
      <dsp:spPr bwMode="white">
        <a:xfrm>
          <a:off x="4775581" y="2465300"/>
          <a:ext cx="1456392" cy="7830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41910" tIns="41910" rIns="41910" bIns="4191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indent="179705">
            <a:lnSpc>
              <a:spcPct val="150000"/>
            </a:lnSpc>
            <a:spcBef>
              <a:spcPct val="0"/>
            </a:spcBef>
            <a:spcAft>
              <a:spcPct val="35000"/>
            </a:spcAft>
          </a:pPr>
          <a:r>
            <a:rPr lang="zh-CN" altLang="en-US" sz="1100" b="1" dirty="0" smtClean="0">
              <a:solidFill>
                <a:schemeClr val="tx1"/>
              </a:solidFill>
              <a:latin typeface="+mj-lt"/>
            </a:rPr>
            <a:t>对用户</a:t>
          </a:r>
          <a:r>
            <a:rPr lang="en-US" altLang="zh-CN" sz="1100" b="1" dirty="0" smtClean="0">
              <a:solidFill>
                <a:schemeClr val="tx1"/>
              </a:solidFill>
              <a:latin typeface="+mj-lt"/>
            </a:rPr>
            <a:t>/</a:t>
          </a:r>
          <a:r>
            <a:rPr lang="zh-CN" altLang="en-US" sz="1100" b="1" dirty="0" smtClean="0">
              <a:solidFill>
                <a:schemeClr val="tx1"/>
              </a:solidFill>
              <a:latin typeface="+mj-lt"/>
            </a:rPr>
            <a:t>用户的应用进行带宽平均分配</a:t>
          </a:r>
          <a:endParaRPr lang="zh-CN" altLang="en-US" sz="1100" b="1" dirty="0">
            <a:solidFill>
              <a:schemeClr val="tx1"/>
            </a:solidFill>
            <a:latin typeface="+mj-lt"/>
          </a:endParaRPr>
        </a:p>
      </dsp:txBody>
      <dsp:txXfrm>
        <a:off x="4775581" y="2465300"/>
        <a:ext cx="1456392" cy="783006"/>
      </dsp:txXfrm>
    </dsp:sp>
    <dsp:sp modelId="{6051ABD8-31E3-409E-938E-33E78BD3D784}">
      <dsp:nvSpPr>
        <dsp:cNvPr id="11" name="六边形 10"/>
        <dsp:cNvSpPr/>
      </dsp:nvSpPr>
      <dsp:spPr bwMode="white">
        <a:xfrm rot="5400000">
          <a:off x="2328020" y="2300211"/>
          <a:ext cx="1305010" cy="1135359"/>
        </a:xfrm>
        <a:prstGeom prst="hexagon">
          <a:avLst>
            <a:gd name="adj" fmla="val 25000"/>
            <a:gd name="vf" fmla="val 115470"/>
          </a:avLst>
        </a:prstGeom>
      </dsp:spPr>
      <dsp:style>
        <a:lnRef idx="0">
          <a:schemeClr val="lt1"/>
        </a:lnRef>
        <a:fillRef idx="3">
          <a:schemeClr val="accent2"/>
        </a:fillRef>
        <a:effectRef idx="3">
          <a:scrgbClr r="0" g="0" b="0"/>
        </a:effectRef>
        <a:fontRef idx="minor">
          <a:schemeClr val="lt1"/>
        </a:fontRef>
      </dsp:style>
      <dsp:txBody>
        <a:bodyPr rot="-5400000" lIns="0" tIns="0" rIns="0" bIns="0"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endParaRPr lang="zh-CN" altLang="en-US"/>
        </a:p>
      </dsp:txBody>
      <dsp:txXfrm rot="5400000">
        <a:off x="2328020" y="2300211"/>
        <a:ext cx="1305010" cy="1135359"/>
      </dsp:txXfrm>
    </dsp:sp>
    <dsp:sp modelId="{4EE2F966-31E0-4805-BCAB-143B86FF1FD8}">
      <dsp:nvSpPr>
        <dsp:cNvPr id="12" name="六边形 11"/>
        <dsp:cNvSpPr/>
      </dsp:nvSpPr>
      <dsp:spPr bwMode="white">
        <a:xfrm rot="5400000">
          <a:off x="2938765" y="3407904"/>
          <a:ext cx="1305010" cy="1135359"/>
        </a:xfrm>
        <a:prstGeom prst="hexagon">
          <a:avLst>
            <a:gd name="adj" fmla="val 25000"/>
            <a:gd name="vf" fmla="val 115470"/>
          </a:avLst>
        </a:prstGeom>
      </dsp:spPr>
      <dsp:style>
        <a:lnRef idx="0">
          <a:schemeClr val="lt1"/>
        </a:lnRef>
        <a:fillRef idx="3">
          <a:schemeClr val="accent3"/>
        </a:fillRef>
        <a:effectRef idx="3">
          <a:scrgbClr r="0" g="0" b="0"/>
        </a:effectRef>
        <a:fontRef idx="minor">
          <a:schemeClr val="lt1"/>
        </a:fontRef>
      </dsp:style>
      <dsp:txBody>
        <a:bodyPr rot="-5400000"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应用的带宽细分</a:t>
          </a:r>
          <a:endParaRPr lang="zh-CN" altLang="en-US" dirty="0"/>
        </a:p>
      </dsp:txBody>
      <dsp:txXfrm rot="5400000">
        <a:off x="2938765" y="3407904"/>
        <a:ext cx="1305010" cy="1135359"/>
      </dsp:txXfrm>
    </dsp:sp>
    <dsp:sp modelId="{14705DB0-2041-4863-8436-C6A274DF166D}">
      <dsp:nvSpPr>
        <dsp:cNvPr id="13" name="矩形 12"/>
        <dsp:cNvSpPr/>
      </dsp:nvSpPr>
      <dsp:spPr bwMode="white">
        <a:xfrm>
          <a:off x="1567199" y="3584081"/>
          <a:ext cx="1409411" cy="7830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41910" tIns="41910" rIns="41910" bIns="41910" anchor="ctr"/>
        <a:lstStyle>
          <a:lvl1pPr algn="r">
            <a:defRPr sz="1600"/>
          </a:lvl1pPr>
          <a:lvl2pPr marL="114300" indent="-114300" algn="r">
            <a:defRPr sz="1200"/>
          </a:lvl2pPr>
          <a:lvl3pPr marL="228600" indent="-114300" algn="r">
            <a:defRPr sz="1200"/>
          </a:lvl3pPr>
          <a:lvl4pPr marL="342900" indent="-114300" algn="r">
            <a:defRPr sz="1200"/>
          </a:lvl4pPr>
          <a:lvl5pPr marL="457200" indent="-114300" algn="r">
            <a:defRPr sz="1200"/>
          </a:lvl5pPr>
          <a:lvl6pPr marL="571500" indent="-114300" algn="r">
            <a:defRPr sz="1200"/>
          </a:lvl6pPr>
          <a:lvl7pPr marL="685800" indent="-114300" algn="r">
            <a:defRPr sz="1200"/>
          </a:lvl7pPr>
          <a:lvl8pPr marL="800100" indent="-114300" algn="r">
            <a:defRPr sz="1200"/>
          </a:lvl8pPr>
          <a:lvl9pPr marL="914400" indent="-114300" algn="r">
            <a:defRPr sz="1200"/>
          </a:lvl9pPr>
        </a:lstStyle>
        <a:p>
          <a:pPr lvl="0" indent="179705" algn="l">
            <a:lnSpc>
              <a:spcPct val="150000"/>
            </a:lnSpc>
            <a:spcBef>
              <a:spcPct val="0"/>
            </a:spcBef>
            <a:spcAft>
              <a:spcPct val="35000"/>
            </a:spcAft>
          </a:pPr>
          <a:r>
            <a:rPr lang="zh-CN" altLang="en-US" sz="1100" b="1" dirty="0" smtClean="0">
              <a:solidFill>
                <a:schemeClr val="tx1"/>
              </a:solidFill>
            </a:rPr>
            <a:t>基于用户的应用协议类别进行带宽限制、预览、保障流量管理</a:t>
          </a:r>
          <a:endParaRPr lang="zh-CN" altLang="en-US" sz="1100" b="1" dirty="0">
            <a:solidFill>
              <a:schemeClr val="tx1"/>
            </a:solidFill>
          </a:endParaRPr>
        </a:p>
      </dsp:txBody>
      <dsp:txXfrm>
        <a:off x="1567199" y="3584081"/>
        <a:ext cx="1409411" cy="783006"/>
      </dsp:txXfrm>
    </dsp:sp>
    <dsp:sp modelId="{CD76D7CA-4484-44CC-9E47-15BF20173D91}">
      <dsp:nvSpPr>
        <dsp:cNvPr id="14" name="六边形 13"/>
        <dsp:cNvSpPr/>
      </dsp:nvSpPr>
      <dsp:spPr bwMode="white">
        <a:xfrm rot="5400000">
          <a:off x="4164952" y="3407904"/>
          <a:ext cx="1305010" cy="1135359"/>
        </a:xfrm>
        <a:prstGeom prst="hexagon">
          <a:avLst>
            <a:gd name="adj" fmla="val 25000"/>
            <a:gd name="vf" fmla="val 115470"/>
          </a:avLst>
        </a:prstGeom>
      </dsp:spPr>
      <dsp:style>
        <a:lnRef idx="0">
          <a:schemeClr val="lt1"/>
        </a:lnRef>
        <a:fillRef idx="3">
          <a:schemeClr val="accent4"/>
        </a:fillRef>
        <a:effectRef idx="3">
          <a:scrgbClr r="0" g="0" b="0"/>
        </a:effectRef>
        <a:fontRef idx="minor">
          <a:schemeClr val="lt1"/>
        </a:fontRef>
      </dsp:style>
      <dsp:txBody>
        <a:bodyPr rot="-5400000" lIns="0" tIns="0" rIns="0" bIns="0"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endParaRPr lang="zh-CN" altLang="en-US" dirty="0"/>
        </a:p>
      </dsp:txBody>
      <dsp:txXfrm rot="5400000">
        <a:off x="4164952" y="3407904"/>
        <a:ext cx="1305010" cy="1135359"/>
      </dsp:txXfrm>
    </dsp:sp>
    <dsp:sp modelId="{81B390DE-9C8E-4285-9DBF-81D7D7D6CA48}">
      <dsp:nvSpPr>
        <dsp:cNvPr id="15" name="六边形 14"/>
        <dsp:cNvSpPr/>
      </dsp:nvSpPr>
      <dsp:spPr bwMode="white">
        <a:xfrm rot="5400000">
          <a:off x="3554208" y="4515597"/>
          <a:ext cx="1305010" cy="1135359"/>
        </a:xfrm>
        <a:prstGeom prst="hexagon">
          <a:avLst>
            <a:gd name="adj" fmla="val 25000"/>
            <a:gd name="vf" fmla="val 115470"/>
          </a:avLst>
        </a:prstGeom>
      </dsp:spPr>
      <dsp:style>
        <a:lnRef idx="0">
          <a:schemeClr val="lt1"/>
        </a:lnRef>
        <a:fillRef idx="3">
          <a:schemeClr val="accent5"/>
        </a:fillRef>
        <a:effectRef idx="3">
          <a:scrgbClr r="0" g="0" b="0"/>
        </a:effectRef>
        <a:fontRef idx="minor">
          <a:schemeClr val="lt1"/>
        </a:fontRef>
      </dsp:style>
      <dsp:txBody>
        <a:bodyPr rot="-5400000"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smtClean="0"/>
            <a:t>智能动态带宽分配</a:t>
          </a:r>
          <a:endParaRPr lang="zh-CN" altLang="en-US" dirty="0"/>
        </a:p>
      </dsp:txBody>
      <dsp:txXfrm rot="5400000">
        <a:off x="3554208" y="4515597"/>
        <a:ext cx="1305010" cy="1135359"/>
      </dsp:txXfrm>
    </dsp:sp>
    <dsp:sp modelId="{0AFE99B2-75EA-4ED3-8641-753B38706269}">
      <dsp:nvSpPr>
        <dsp:cNvPr id="16" name="矩形 15"/>
        <dsp:cNvSpPr/>
      </dsp:nvSpPr>
      <dsp:spPr bwMode="white">
        <a:xfrm>
          <a:off x="5229218" y="4691774"/>
          <a:ext cx="1456392" cy="7830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41910" tIns="41910" rIns="41910" bIns="4191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indent="179705">
            <a:lnSpc>
              <a:spcPct val="100000"/>
            </a:lnSpc>
            <a:spcBef>
              <a:spcPct val="0"/>
            </a:spcBef>
            <a:spcAft>
              <a:spcPct val="35000"/>
            </a:spcAft>
          </a:pPr>
          <a:r>
            <a:rPr lang="zh-CN" altLang="en-US" sz="1100" b="1" dirty="0" smtClean="0">
              <a:solidFill>
                <a:schemeClr val="tx1"/>
              </a:solidFill>
            </a:rPr>
            <a:t>对用户带宽平均分配的基础上，随着用户数减少，多余带宽自动分配到现有用户使用</a:t>
          </a:r>
          <a:endParaRPr lang="zh-CN" altLang="en-US" sz="1100" b="1" dirty="0">
            <a:solidFill>
              <a:schemeClr val="tx1"/>
            </a:solidFill>
          </a:endParaRPr>
        </a:p>
      </dsp:txBody>
      <dsp:txXfrm>
        <a:off x="5229218" y="4691774"/>
        <a:ext cx="1456392" cy="783006"/>
      </dsp:txXfrm>
    </dsp:sp>
    <dsp:sp modelId="{DC9AB98A-AF1E-4A61-856C-9E8332585EDE}">
      <dsp:nvSpPr>
        <dsp:cNvPr id="17" name="六边形 16"/>
        <dsp:cNvSpPr/>
      </dsp:nvSpPr>
      <dsp:spPr bwMode="white">
        <a:xfrm rot="5400000">
          <a:off x="2328020" y="4515597"/>
          <a:ext cx="1305010" cy="1135359"/>
        </a:xfrm>
        <a:prstGeom prst="hexagon">
          <a:avLst>
            <a:gd name="adj" fmla="val 25000"/>
            <a:gd name="vf" fmla="val 115470"/>
          </a:avLst>
        </a:prstGeom>
      </dsp:spPr>
      <dsp:style>
        <a:lnRef idx="0">
          <a:schemeClr val="lt1"/>
        </a:lnRef>
        <a:fillRef idx="3">
          <a:schemeClr val="accent6"/>
        </a:fillRef>
        <a:effectRef idx="3">
          <a:scrgbClr r="0" g="0" b="0"/>
        </a:effectRef>
        <a:fontRef idx="minor">
          <a:schemeClr val="lt1"/>
        </a:fontRef>
      </dsp:style>
      <dsp:txBody>
        <a:bodyPr rot="-5400000" lIns="0" tIns="0" rIns="0" bIns="0"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endParaRPr lang="zh-CN" altLang="en-US"/>
        </a:p>
      </dsp:txBody>
      <dsp:txXfrm rot="5400000">
        <a:off x="2328020" y="4515597"/>
        <a:ext cx="1305010" cy="1135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525091" cy="2338553"/>
        <a:chOff x="0" y="0"/>
        <a:chExt cx="3525091" cy="2338553"/>
      </a:xfrm>
    </dsp:grpSpPr>
    <dsp:sp modelId="{BA39AFC6-B7FD-4B3C-B713-036EFF388729}">
      <dsp:nvSpPr>
        <dsp:cNvPr id="4" name="空心弧 3"/>
        <dsp:cNvSpPr/>
      </dsp:nvSpPr>
      <dsp:spPr bwMode="white">
        <a:xfrm>
          <a:off x="-2626861" y="-420231"/>
          <a:ext cx="3179015" cy="3179015"/>
        </a:xfrm>
        <a:prstGeom prst="blockArc">
          <a:avLst>
            <a:gd name="adj1" fmla="val 18900000"/>
            <a:gd name="adj2" fmla="val 2700000"/>
            <a:gd name="adj3" fmla="val 572"/>
          </a:avLst>
        </a:prstGeom>
      </dsp:spPr>
      <dsp:style>
        <a:lnRef idx="2">
          <a:schemeClr val="accent4"/>
        </a:lnRef>
        <a:fillRef idx="0">
          <a:schemeClr val="accent2">
            <a:tint val="90000"/>
          </a:schemeClr>
        </a:fillRef>
        <a:effectRef idx="0">
          <a:scrgbClr r="0" g="0" b="0"/>
        </a:effectRef>
        <a:fontRef idx="minor"/>
      </dsp:style>
      <dsp:txXfrm>
        <a:off x="-2626861" y="-420231"/>
        <a:ext cx="3179015" cy="3179015"/>
      </dsp:txXfrm>
    </dsp:sp>
    <dsp:sp modelId="{4B043A6F-000E-4AD2-A740-B36D590770DF}">
      <dsp:nvSpPr>
        <dsp:cNvPr id="7" name="矩形 6"/>
        <dsp:cNvSpPr/>
      </dsp:nvSpPr>
      <dsp:spPr bwMode="white">
        <a:xfrm>
          <a:off x="356863" y="233855"/>
          <a:ext cx="3168228" cy="467711"/>
        </a:xfrm>
        <a:prstGeom prst="rect">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371245" tIns="58420" rIns="58420" bIns="5842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zh-CN" altLang="en-US" b="1" dirty="0" smtClean="0"/>
            <a:t>操作命令日志</a:t>
          </a:r>
          <a:endParaRPr lang="zh-CN" altLang="en-US" dirty="0"/>
        </a:p>
      </dsp:txBody>
      <dsp:txXfrm>
        <a:off x="356863" y="233855"/>
        <a:ext cx="3168228" cy="467711"/>
      </dsp:txXfrm>
    </dsp:sp>
    <dsp:sp modelId="{8F979A47-75B8-41DE-8081-9F7AC7EB621B}">
      <dsp:nvSpPr>
        <dsp:cNvPr id="8" name="椭圆 7"/>
        <dsp:cNvSpPr/>
      </dsp:nvSpPr>
      <dsp:spPr bwMode="white">
        <a:xfrm>
          <a:off x="64544" y="175391"/>
          <a:ext cx="584638" cy="584638"/>
        </a:xfrm>
        <a:prstGeom prst="ellipse">
          <a:avLst/>
        </a:prstGeom>
      </dsp:spPr>
      <dsp:style>
        <a:lnRef idx="2">
          <a:schemeClr val="accent3">
            <a:hueOff val="0"/>
            <a:satOff val="0"/>
            <a:lumOff val="0"/>
            <a:alpha val="100000"/>
          </a:schemeClr>
        </a:lnRef>
        <a:fillRef idx="1">
          <a:schemeClr val="lt1"/>
        </a:fillRef>
        <a:effectRef idx="0">
          <a:scrgbClr r="0" g="0" b="0"/>
        </a:effectRef>
        <a:fontRef idx="minor"/>
      </dsp:style>
      <dsp:txXfrm>
        <a:off x="64544" y="175391"/>
        <a:ext cx="584638" cy="584638"/>
      </dsp:txXfrm>
    </dsp:sp>
    <dsp:sp modelId="{8A422E94-0541-4A5D-8173-631FF05505E6}">
      <dsp:nvSpPr>
        <dsp:cNvPr id="9" name="矩形 8"/>
        <dsp:cNvSpPr/>
      </dsp:nvSpPr>
      <dsp:spPr bwMode="white">
        <a:xfrm>
          <a:off x="526876" y="935421"/>
          <a:ext cx="2998215" cy="467711"/>
        </a:xfrm>
        <a:prstGeom prst="rect">
          <a:avLst/>
        </a:prstGeom>
      </dsp:spPr>
      <dsp:style>
        <a:lnRef idx="2">
          <a:schemeClr val="lt1"/>
        </a:lnRef>
        <a:fillRef idx="1">
          <a:schemeClr val="accent3">
            <a:hueOff val="1380000"/>
            <a:satOff val="50000"/>
            <a:lumOff val="-7254"/>
            <a:alpha val="100000"/>
          </a:schemeClr>
        </a:fillRef>
        <a:effectRef idx="0">
          <a:scrgbClr r="0" g="0" b="0"/>
        </a:effectRef>
        <a:fontRef idx="minor">
          <a:schemeClr val="lt1"/>
        </a:fontRef>
      </dsp:style>
      <dsp:txBody>
        <a:bodyPr lIns="371245" tIns="58420" rIns="58420" bIns="5842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zh-CN" altLang="en-US" b="1" dirty="0" smtClean="0"/>
            <a:t>安全事件日志</a:t>
          </a:r>
          <a:endParaRPr lang="zh-CN" altLang="en-US" dirty="0"/>
        </a:p>
      </dsp:txBody>
      <dsp:txXfrm>
        <a:off x="526876" y="935421"/>
        <a:ext cx="2998215" cy="467711"/>
      </dsp:txXfrm>
    </dsp:sp>
    <dsp:sp modelId="{F0E6B1DF-85CF-4046-9123-844C188D87BA}">
      <dsp:nvSpPr>
        <dsp:cNvPr id="10" name="椭圆 9"/>
        <dsp:cNvSpPr/>
      </dsp:nvSpPr>
      <dsp:spPr bwMode="white">
        <a:xfrm>
          <a:off x="234557" y="876957"/>
          <a:ext cx="584638" cy="584638"/>
        </a:xfrm>
        <a:prstGeom prst="ellipse">
          <a:avLst/>
        </a:prstGeom>
      </dsp:spPr>
      <dsp:style>
        <a:lnRef idx="2">
          <a:schemeClr val="accent3">
            <a:hueOff val="1380000"/>
            <a:satOff val="50000"/>
            <a:lumOff val="-7254"/>
            <a:alpha val="100000"/>
          </a:schemeClr>
        </a:lnRef>
        <a:fillRef idx="1">
          <a:schemeClr val="lt1"/>
        </a:fillRef>
        <a:effectRef idx="0">
          <a:scrgbClr r="0" g="0" b="0"/>
        </a:effectRef>
        <a:fontRef idx="minor"/>
      </dsp:style>
      <dsp:txXfrm>
        <a:off x="234557" y="876957"/>
        <a:ext cx="584638" cy="584638"/>
      </dsp:txXfrm>
    </dsp:sp>
    <dsp:sp modelId="{89DC6286-2149-4D4C-BE7F-64A2FC636B25}">
      <dsp:nvSpPr>
        <dsp:cNvPr id="11" name="矩形 10"/>
        <dsp:cNvSpPr/>
      </dsp:nvSpPr>
      <dsp:spPr bwMode="white">
        <a:xfrm>
          <a:off x="356863" y="1636987"/>
          <a:ext cx="3168228" cy="467711"/>
        </a:xfrm>
        <a:prstGeom prst="rect">
          <a:avLst/>
        </a:prstGeom>
      </dsp:spPr>
      <dsp:style>
        <a:lnRef idx="2">
          <a:schemeClr val="lt1"/>
        </a:lnRef>
        <a:fillRef idx="1">
          <a:schemeClr val="accent3">
            <a:hueOff val="2760000"/>
            <a:satOff val="100000"/>
            <a:lumOff val="-14509"/>
            <a:alpha val="100000"/>
          </a:schemeClr>
        </a:fillRef>
        <a:effectRef idx="0">
          <a:scrgbClr r="0" g="0" b="0"/>
        </a:effectRef>
        <a:fontRef idx="minor">
          <a:schemeClr val="lt1"/>
        </a:fontRef>
      </dsp:style>
      <dsp:txBody>
        <a:bodyPr lIns="371245" tIns="58420" rIns="58420" bIns="5842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altLang="zh-CN" b="1" dirty="0" smtClean="0"/>
            <a:t>VPN</a:t>
          </a:r>
          <a:r>
            <a:rPr lang="zh-CN" altLang="en-US" b="1" dirty="0" smtClean="0"/>
            <a:t>日志</a:t>
          </a:r>
          <a:endParaRPr lang="zh-CN" altLang="en-US" dirty="0"/>
        </a:p>
      </dsp:txBody>
      <dsp:txXfrm>
        <a:off x="356863" y="1636987"/>
        <a:ext cx="3168228" cy="467711"/>
      </dsp:txXfrm>
    </dsp:sp>
    <dsp:sp modelId="{07641730-CE9D-4055-8EA9-1655E28B0115}">
      <dsp:nvSpPr>
        <dsp:cNvPr id="12" name="椭圆 11"/>
        <dsp:cNvSpPr/>
      </dsp:nvSpPr>
      <dsp:spPr bwMode="white">
        <a:xfrm>
          <a:off x="64544" y="1578523"/>
          <a:ext cx="584638" cy="584638"/>
        </a:xfrm>
        <a:prstGeom prst="ellipse">
          <a:avLst/>
        </a:prstGeom>
      </dsp:spPr>
      <dsp:style>
        <a:lnRef idx="2">
          <a:schemeClr val="accent3">
            <a:hueOff val="2760000"/>
            <a:satOff val="100000"/>
            <a:lumOff val="-14509"/>
            <a:alpha val="100000"/>
          </a:schemeClr>
        </a:lnRef>
        <a:fillRef idx="1">
          <a:schemeClr val="lt1"/>
        </a:fillRef>
        <a:effectRef idx="0">
          <a:scrgbClr r="0" g="0" b="0"/>
        </a:effectRef>
        <a:fontRef idx="minor"/>
      </dsp:style>
      <dsp:txXfrm>
        <a:off x="64544" y="1578523"/>
        <a:ext cx="584638" cy="584638"/>
      </dsp:txXfrm>
    </dsp:sp>
    <dsp:sp modelId="{3D10AA85-F31A-4CF5-A86F-D148BA0760FC}">
      <dsp:nvSpPr>
        <dsp:cNvPr id="3" name="矩形 2" hidden="1"/>
        <dsp:cNvSpPr/>
      </dsp:nvSpPr>
      <dsp:spPr bwMode="white">
        <a:xfrm>
          <a:off x="55870" y="40053"/>
          <a:ext cx="36000" cy="36000"/>
        </a:xfrm>
        <a:prstGeom prst="rect">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55870" y="40053"/>
        <a:ext cx="36000" cy="36000"/>
      </dsp:txXfrm>
    </dsp:sp>
    <dsp:sp modelId="{4227591B-EC77-457C-9FB4-E6318D0BE581}">
      <dsp:nvSpPr>
        <dsp:cNvPr id="5" name="矩形 4" hidden="1"/>
        <dsp:cNvSpPr/>
      </dsp:nvSpPr>
      <dsp:spPr bwMode="white">
        <a:xfrm>
          <a:off x="516154" y="1151277"/>
          <a:ext cx="36000" cy="36000"/>
        </a:xfrm>
        <a:prstGeom prst="rect">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516154" y="1151277"/>
        <a:ext cx="36000" cy="36000"/>
      </dsp:txXfrm>
    </dsp:sp>
    <dsp:sp modelId="{BA8FDF46-0D68-46B8-96C9-FF1B509CA667}">
      <dsp:nvSpPr>
        <dsp:cNvPr id="6" name="矩形 5" hidden="1"/>
        <dsp:cNvSpPr/>
      </dsp:nvSpPr>
      <dsp:spPr bwMode="white">
        <a:xfrm>
          <a:off x="55870" y="2262500"/>
          <a:ext cx="36000" cy="36000"/>
        </a:xfrm>
        <a:prstGeom prst="rect">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55870" y="2262500"/>
        <a:ext cx="36000" cy="3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158609" cy="2772406"/>
        <a:chOff x="0" y="0"/>
        <a:chExt cx="4158609" cy="2772406"/>
      </a:xfrm>
    </dsp:grpSpPr>
    <dsp:sp modelId="{A8A5061B-9C71-497F-B899-12EBEDFCC712}">
      <dsp:nvSpPr>
        <dsp:cNvPr id="4" name="五边形 3"/>
        <dsp:cNvSpPr/>
      </dsp:nvSpPr>
      <dsp:spPr bwMode="white">
        <a:xfrm rot="10800000">
          <a:off x="842483" y="0"/>
          <a:ext cx="2765475" cy="583664"/>
        </a:xfrm>
        <a:prstGeom prst="homePlate">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10800000" lIns="257379" tIns="95250" rIns="17780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b="1" dirty="0" smtClean="0"/>
            <a:t>流量统计</a:t>
          </a:r>
          <a:endParaRPr lang="zh-CN" altLang="en-US" dirty="0"/>
        </a:p>
      </dsp:txBody>
      <dsp:txXfrm rot="10800000">
        <a:off x="842483" y="0"/>
        <a:ext cx="2765475" cy="583664"/>
      </dsp:txXfrm>
    </dsp:sp>
    <dsp:sp modelId="{AA069250-9703-4C3F-8D7A-8EFEFA497673}">
      <dsp:nvSpPr>
        <dsp:cNvPr id="3" name="椭圆 2"/>
        <dsp:cNvSpPr/>
      </dsp:nvSpPr>
      <dsp:spPr bwMode="white">
        <a:xfrm>
          <a:off x="550651" y="0"/>
          <a:ext cx="583664" cy="583664"/>
        </a:xfrm>
        <a:prstGeom prst="ellipse">
          <a:avLst/>
        </a:prstGeom>
      </dsp:spPr>
      <dsp:style>
        <a:lnRef idx="2">
          <a:schemeClr val="lt1"/>
        </a:lnRef>
        <a:fillRef idx="1">
          <a:schemeClr val="accent5">
            <a:tint val="50000"/>
            <a:hueOff val="0"/>
            <a:satOff val="0"/>
            <a:lumOff val="0"/>
            <a:alpha val="100000"/>
          </a:schemeClr>
        </a:fillRef>
        <a:effectRef idx="0">
          <a:scrgbClr r="0" g="0" b="0"/>
        </a:effectRef>
        <a:fontRef idx="minor"/>
      </dsp:style>
      <dsp:txXfrm>
        <a:off x="550651" y="0"/>
        <a:ext cx="583664" cy="583664"/>
      </dsp:txXfrm>
    </dsp:sp>
    <dsp:sp modelId="{A808BA89-1F27-4B37-8F9A-14C3B729BC62}">
      <dsp:nvSpPr>
        <dsp:cNvPr id="6" name="五边形 5"/>
        <dsp:cNvSpPr/>
      </dsp:nvSpPr>
      <dsp:spPr bwMode="white">
        <a:xfrm rot="10800000">
          <a:off x="810404" y="787071"/>
          <a:ext cx="2765475" cy="583664"/>
        </a:xfrm>
        <a:prstGeom prst="homePlate">
          <a:avLst/>
        </a:prstGeom>
      </dsp:spPr>
      <dsp:style>
        <a:lnRef idx="2">
          <a:schemeClr val="lt1"/>
        </a:lnRef>
        <a:fillRef idx="1">
          <a:schemeClr val="accent5">
            <a:hueOff val="-2260000"/>
            <a:satOff val="-5751"/>
            <a:lumOff val="-3921"/>
            <a:alpha val="100000"/>
          </a:schemeClr>
        </a:fillRef>
        <a:effectRef idx="0">
          <a:scrgbClr r="0" g="0" b="0"/>
        </a:effectRef>
        <a:fontRef idx="minor">
          <a:schemeClr val="lt1"/>
        </a:fontRef>
      </dsp:style>
      <dsp:txBody>
        <a:bodyPr rot="10800000" lIns="257379" tIns="95250" rIns="17780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b="1" dirty="0" smtClean="0"/>
            <a:t>数据维护</a:t>
          </a:r>
          <a:endParaRPr lang="zh-CN" altLang="en-US" dirty="0"/>
        </a:p>
      </dsp:txBody>
      <dsp:txXfrm rot="10800000">
        <a:off x="810404" y="787071"/>
        <a:ext cx="2765475" cy="583664"/>
      </dsp:txXfrm>
    </dsp:sp>
    <dsp:sp modelId="{45D73B64-EB1E-4C30-AACB-EB06E98EE919}">
      <dsp:nvSpPr>
        <dsp:cNvPr id="5" name="椭圆 4"/>
        <dsp:cNvSpPr/>
      </dsp:nvSpPr>
      <dsp:spPr bwMode="white">
        <a:xfrm>
          <a:off x="550651" y="729581"/>
          <a:ext cx="583664" cy="583664"/>
        </a:xfrm>
        <a:prstGeom prst="ellipse">
          <a:avLst/>
        </a:prstGeom>
      </dsp:spPr>
      <dsp:style>
        <a:lnRef idx="2">
          <a:schemeClr val="lt1"/>
        </a:lnRef>
        <a:fillRef idx="1">
          <a:schemeClr val="accent5">
            <a:tint val="50000"/>
            <a:hueOff val="-2239999"/>
            <a:satOff val="-7711"/>
            <a:lumOff val="-1306"/>
            <a:alpha val="100000"/>
          </a:schemeClr>
        </a:fillRef>
        <a:effectRef idx="0">
          <a:scrgbClr r="0" g="0" b="0"/>
        </a:effectRef>
        <a:fontRef idx="minor"/>
      </dsp:style>
      <dsp:txXfrm>
        <a:off x="550651" y="729581"/>
        <a:ext cx="583664" cy="583664"/>
      </dsp:txXfrm>
    </dsp:sp>
    <dsp:sp modelId="{0B9C3CCF-BF50-41E8-AD1B-4B77B907AAA6}">
      <dsp:nvSpPr>
        <dsp:cNvPr id="8" name="五边形 7"/>
        <dsp:cNvSpPr/>
      </dsp:nvSpPr>
      <dsp:spPr bwMode="white">
        <a:xfrm rot="10800000">
          <a:off x="842483" y="1459161"/>
          <a:ext cx="2765475" cy="583664"/>
        </a:xfrm>
        <a:prstGeom prst="homePlate">
          <a:avLst/>
        </a:prstGeom>
      </dsp:spPr>
      <dsp:style>
        <a:lnRef idx="2">
          <a:schemeClr val="lt1"/>
        </a:lnRef>
        <a:fillRef idx="1">
          <a:schemeClr val="accent5">
            <a:hueOff val="-4520000"/>
            <a:satOff val="-11502"/>
            <a:lumOff val="-7842"/>
            <a:alpha val="100000"/>
          </a:schemeClr>
        </a:fillRef>
        <a:effectRef idx="0">
          <a:scrgbClr r="0" g="0" b="0"/>
        </a:effectRef>
        <a:fontRef idx="minor">
          <a:schemeClr val="lt1"/>
        </a:fontRef>
      </dsp:style>
      <dsp:txBody>
        <a:bodyPr rot="10800000" lIns="257379" tIns="95250" rIns="17780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b="1" dirty="0" smtClean="0"/>
            <a:t>日志统计</a:t>
          </a:r>
          <a:endParaRPr lang="zh-CN" altLang="en-US" dirty="0"/>
        </a:p>
      </dsp:txBody>
      <dsp:txXfrm rot="10800000">
        <a:off x="842483" y="1459161"/>
        <a:ext cx="2765475" cy="583664"/>
      </dsp:txXfrm>
    </dsp:sp>
    <dsp:sp modelId="{0E546404-D703-4498-B51F-C2DA55C6B86A}">
      <dsp:nvSpPr>
        <dsp:cNvPr id="7" name="椭圆 6"/>
        <dsp:cNvSpPr/>
      </dsp:nvSpPr>
      <dsp:spPr bwMode="white">
        <a:xfrm>
          <a:off x="550651" y="1459161"/>
          <a:ext cx="583664" cy="583664"/>
        </a:xfrm>
        <a:prstGeom prst="ellipse">
          <a:avLst/>
        </a:prstGeom>
      </dsp:spPr>
      <dsp:style>
        <a:lnRef idx="2">
          <a:schemeClr val="lt1"/>
        </a:lnRef>
        <a:fillRef idx="1">
          <a:schemeClr val="accent5">
            <a:tint val="50000"/>
            <a:hueOff val="-4479999"/>
            <a:satOff val="-15424"/>
            <a:lumOff val="-2613"/>
            <a:alpha val="100000"/>
          </a:schemeClr>
        </a:fillRef>
        <a:effectRef idx="0">
          <a:scrgbClr r="0" g="0" b="0"/>
        </a:effectRef>
        <a:fontRef idx="minor"/>
      </dsp:style>
      <dsp:txXfrm>
        <a:off x="550651" y="1459161"/>
        <a:ext cx="583664" cy="583664"/>
      </dsp:txXfrm>
    </dsp:sp>
    <dsp:sp modelId="{78082708-A8C3-48DC-9CD2-491F2556C886}">
      <dsp:nvSpPr>
        <dsp:cNvPr id="10" name="五边形 9"/>
        <dsp:cNvSpPr/>
      </dsp:nvSpPr>
      <dsp:spPr bwMode="white">
        <a:xfrm rot="10800000">
          <a:off x="842483" y="2188742"/>
          <a:ext cx="2765475" cy="583664"/>
        </a:xfrm>
        <a:prstGeom prst="homePlate">
          <a:avLst/>
        </a:prstGeom>
      </dsp:spPr>
      <dsp:style>
        <a:lnRef idx="2">
          <a:schemeClr val="lt1"/>
        </a:lnRef>
        <a:fillRef idx="1">
          <a:schemeClr val="accent5">
            <a:hueOff val="-6780000"/>
            <a:satOff val="-17254"/>
            <a:lumOff val="-11764"/>
            <a:alpha val="100000"/>
          </a:schemeClr>
        </a:fillRef>
        <a:effectRef idx="0">
          <a:scrgbClr r="0" g="0" b="0"/>
        </a:effectRef>
        <a:fontRef idx="minor">
          <a:schemeClr val="lt1"/>
        </a:fontRef>
      </dsp:style>
      <dsp:txBody>
        <a:bodyPr rot="10800000" lIns="257379" tIns="95250" rIns="17780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b="1" dirty="0" smtClean="0"/>
            <a:t>热点分析</a:t>
          </a:r>
          <a:endParaRPr lang="zh-CN" altLang="en-US" dirty="0"/>
        </a:p>
      </dsp:txBody>
      <dsp:txXfrm rot="10800000">
        <a:off x="842483" y="2188742"/>
        <a:ext cx="2765475" cy="583664"/>
      </dsp:txXfrm>
    </dsp:sp>
    <dsp:sp modelId="{3F35C11B-608B-4EEE-B16B-1F74D1556832}">
      <dsp:nvSpPr>
        <dsp:cNvPr id="9" name="椭圆 8"/>
        <dsp:cNvSpPr/>
      </dsp:nvSpPr>
      <dsp:spPr bwMode="white">
        <a:xfrm>
          <a:off x="550651" y="2188742"/>
          <a:ext cx="583664" cy="583664"/>
        </a:xfrm>
        <a:prstGeom prst="ellipse">
          <a:avLst/>
        </a:prstGeom>
      </dsp:spPr>
      <dsp:style>
        <a:lnRef idx="2">
          <a:schemeClr val="lt1"/>
        </a:lnRef>
        <a:fillRef idx="1">
          <a:schemeClr val="accent5">
            <a:tint val="50000"/>
            <a:hueOff val="-6720000"/>
            <a:satOff val="-23136"/>
            <a:lumOff val="-3921"/>
            <a:alpha val="100000"/>
          </a:schemeClr>
        </a:fillRef>
        <a:effectRef idx="0">
          <a:scrgbClr r="0" g="0" b="0"/>
        </a:effectRef>
        <a:fontRef idx="minor"/>
      </dsp:style>
      <dsp:txXfrm>
        <a:off x="550651" y="2188742"/>
        <a:ext cx="583664" cy="58366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type="hexagon" r:blip="" rot="90">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type="hexagon" r:blip="" rot="90">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28414-BE04-4609-961D-A76828B2387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0928D-AEE4-4B70-8AB6-5B565265B46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38D591-460B-4CB7-BC7B-847DBE8BDFA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F840801-13FE-46A9-BFA9-A64AC4343E0A}"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0FF3EB-FF02-4FCE-97E2-34981612A335}" type="slidenum">
              <a:rPr lang="zh-CN" altLang="en-US" smtClean="0"/>
            </a:fld>
            <a:endParaRPr lang="zh-CN" altLang="en-US"/>
          </a:p>
        </p:txBody>
      </p:sp>
      <p:pic>
        <p:nvPicPr>
          <p:cNvPr id="8" name="图片 7" descr="未标题-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1905"/>
            <a:ext cx="12192000" cy="6858000"/>
          </a:xfrm>
          <a:prstGeom prst="rect">
            <a:avLst/>
          </a:prstGeom>
        </p:spPr>
      </p:pic>
      <p:pic>
        <p:nvPicPr>
          <p:cNvPr id="4" name="图片 3" descr="C:\Users\Administrator\Desktop\舟舟\未标题-3.png未标题-3"/>
          <p:cNvPicPr>
            <a:picLocks noChangeAspect="1"/>
          </p:cNvPicPr>
          <p:nvPr userDrawn="1"/>
        </p:nvPicPr>
        <p:blipFill>
          <a:blip r:embed="rId3"/>
          <a:srcRect/>
          <a:stretch>
            <a:fillRect/>
          </a:stretch>
        </p:blipFill>
        <p:spPr>
          <a:xfrm>
            <a:off x="0" y="6416727"/>
            <a:ext cx="12192000" cy="444500"/>
          </a:xfrm>
          <a:prstGeom prst="rect">
            <a:avLst/>
          </a:prstGeom>
        </p:spPr>
      </p:pic>
      <p:sp>
        <p:nvSpPr>
          <p:cNvPr id="2" name="标题 1"/>
          <p:cNvSpPr>
            <a:spLocks noGrp="1"/>
          </p:cNvSpPr>
          <p:nvPr>
            <p:ph type="title"/>
          </p:nvPr>
        </p:nvSpPr>
        <p:spPr>
          <a:xfrm>
            <a:off x="539849" y="365126"/>
            <a:ext cx="11120772" cy="648000"/>
          </a:xfrm>
        </p:spPr>
        <p:txBody>
          <a:bodyPr>
            <a:normAutofit/>
          </a:bodyPr>
          <a:lstStyle>
            <a:lvl1pPr>
              <a:defRPr sz="32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539849" y="1311564"/>
            <a:ext cx="11120771" cy="4805795"/>
          </a:xfrm>
        </p:spPr>
        <p:txBody>
          <a:bodyPr/>
          <a:lstStyle>
            <a:lvl1pPr>
              <a:defRPr>
                <a:latin typeface="微软雅黑 Light" panose="020B0502040204020203" pitchFamily="34" charset="-122"/>
                <a:ea typeface="微软雅黑 Light" panose="020B0502040204020203" pitchFamily="34" charset="-122"/>
              </a:defRPr>
            </a:lvl1pPr>
            <a:lvl2pPr>
              <a:defRPr>
                <a:latin typeface="微软雅黑 Light" panose="020B0502040204020203" pitchFamily="34" charset="-122"/>
                <a:ea typeface="微软雅黑 Light" panose="020B0502040204020203" pitchFamily="34" charset="-122"/>
              </a:defRPr>
            </a:lvl2pPr>
            <a:lvl3pPr>
              <a:defRPr>
                <a:latin typeface="微软雅黑 Light" panose="020B0502040204020203" pitchFamily="34" charset="-122"/>
                <a:ea typeface="微软雅黑 Light" panose="020B0502040204020203" pitchFamily="34" charset="-122"/>
              </a:defRPr>
            </a:lvl3pPr>
            <a:lvl4pPr>
              <a:defRPr>
                <a:latin typeface="微软雅黑 Light" panose="020B0502040204020203" pitchFamily="34" charset="-122"/>
                <a:ea typeface="微软雅黑 Light" panose="020B0502040204020203" pitchFamily="34" charset="-122"/>
              </a:defRPr>
            </a:lvl4pPr>
            <a:lvl5pPr>
              <a:defRPr>
                <a:latin typeface="微软雅黑 Light" panose="020B0502040204020203" pitchFamily="34" charset="-122"/>
                <a:ea typeface="微软雅黑 Light" panose="020B0502040204020203" pitchFamily="34"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 name="矩形 9"/>
          <p:cNvSpPr/>
          <p:nvPr userDrawn="1"/>
        </p:nvSpPr>
        <p:spPr>
          <a:xfrm>
            <a:off x="161925" y="365125"/>
            <a:ext cx="216000" cy="648000"/>
          </a:xfrm>
          <a:prstGeom prst="rect">
            <a:avLst/>
          </a:prstGeom>
          <a:solidFill>
            <a:srgbClr val="00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userDrawn="1"/>
        </p:nvSpPr>
        <p:spPr>
          <a:xfrm>
            <a:off x="11517308" y="6469700"/>
            <a:ext cx="449162" cy="338554"/>
          </a:xfrm>
          <a:prstGeom prst="rect">
            <a:avLst/>
          </a:prstGeom>
          <a:noFill/>
        </p:spPr>
        <p:txBody>
          <a:bodyPr wrap="none" rtlCol="0">
            <a:spAutoFit/>
          </a:bodyPr>
          <a:lstStyle/>
          <a:p>
            <a:fld id="{15E71900-10A2-4CC6-8A82-1659C4480C15}" type="slidenum">
              <a:rPr lang="zh-CN" altLang="en-US" sz="1200" smtClean="0">
                <a:solidFill>
                  <a:srgbClr val="DDE4E4"/>
                </a:solidFill>
                <a:latin typeface="微软雅黑" panose="020B0503020204020204" pitchFamily="34" charset="-122"/>
                <a:ea typeface="微软雅黑" panose="020B0503020204020204" pitchFamily="34" charset="-122"/>
              </a:rPr>
            </a:fld>
            <a:r>
              <a:rPr lang="zh-CN" altLang="en-US" sz="1600" dirty="0">
                <a:solidFill>
                  <a:schemeClr val="bg1"/>
                </a:solidFill>
                <a:latin typeface="微软雅黑" panose="020B0503020204020204" pitchFamily="34" charset="-122"/>
                <a:ea typeface="微软雅黑" panose="020B0503020204020204" pitchFamily="34" charset="-122"/>
              </a:rPr>
              <a:t>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pic>
        <p:nvPicPr>
          <p:cNvPr id="5" name="图片 4" descr="C:\Users\Administrator\Desktop\舟舟\未标题-3.png未标题-3"/>
          <p:cNvPicPr>
            <a:picLocks noChangeAspect="1"/>
          </p:cNvPicPr>
          <p:nvPr userDrawn="1"/>
        </p:nvPicPr>
        <p:blipFill>
          <a:blip r:embed="rId2"/>
          <a:srcRect/>
          <a:stretch>
            <a:fillRect/>
          </a:stretch>
        </p:blipFill>
        <p:spPr>
          <a:xfrm>
            <a:off x="0" y="6414822"/>
            <a:ext cx="12192000" cy="444500"/>
          </a:xfrm>
          <a:prstGeom prst="rect">
            <a:avLst/>
          </a:prstGeom>
        </p:spPr>
      </p:pic>
      <p:sp>
        <p:nvSpPr>
          <p:cNvPr id="6" name="标题 1"/>
          <p:cNvSpPr>
            <a:spLocks noGrp="1"/>
          </p:cNvSpPr>
          <p:nvPr>
            <p:ph type="title"/>
          </p:nvPr>
        </p:nvSpPr>
        <p:spPr>
          <a:xfrm>
            <a:off x="539849" y="365126"/>
            <a:ext cx="11120772" cy="648000"/>
          </a:xfrm>
        </p:spPr>
        <p:txBody>
          <a:bodyPr>
            <a:normAutofit/>
          </a:bodyPr>
          <a:lstStyle>
            <a:lvl1pPr>
              <a:defRPr sz="32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2"/>
          <p:cNvSpPr>
            <a:spLocks noGrp="1"/>
          </p:cNvSpPr>
          <p:nvPr>
            <p:ph idx="1"/>
          </p:nvPr>
        </p:nvSpPr>
        <p:spPr>
          <a:xfrm>
            <a:off x="539849" y="1311564"/>
            <a:ext cx="11120771" cy="4805795"/>
          </a:xfrm>
        </p:spPr>
        <p:txBody>
          <a:bodyPr/>
          <a:lstStyle>
            <a:lvl1pPr>
              <a:defRPr>
                <a:latin typeface="微软雅黑 Light" panose="020B0502040204020203" pitchFamily="34" charset="-122"/>
                <a:ea typeface="微软雅黑 Light" panose="020B0502040204020203" pitchFamily="34" charset="-122"/>
              </a:defRPr>
            </a:lvl1pPr>
            <a:lvl2pPr>
              <a:defRPr>
                <a:latin typeface="微软雅黑 Light" panose="020B0502040204020203" pitchFamily="34" charset="-122"/>
                <a:ea typeface="微软雅黑 Light" panose="020B0502040204020203" pitchFamily="34" charset="-122"/>
              </a:defRPr>
            </a:lvl2pPr>
            <a:lvl3pPr>
              <a:defRPr>
                <a:latin typeface="微软雅黑 Light" panose="020B0502040204020203" pitchFamily="34" charset="-122"/>
                <a:ea typeface="微软雅黑 Light" panose="020B0502040204020203" pitchFamily="34" charset="-122"/>
              </a:defRPr>
            </a:lvl3pPr>
            <a:lvl4pPr>
              <a:defRPr>
                <a:latin typeface="微软雅黑 Light" panose="020B0502040204020203" pitchFamily="34" charset="-122"/>
                <a:ea typeface="微软雅黑 Light" panose="020B0502040204020203" pitchFamily="34" charset="-122"/>
              </a:defRPr>
            </a:lvl4pPr>
            <a:lvl5pPr>
              <a:defRPr>
                <a:latin typeface="微软雅黑 Light" panose="020B0502040204020203" pitchFamily="34" charset="-122"/>
                <a:ea typeface="微软雅黑 Light" panose="020B0502040204020203" pitchFamily="34"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8" name="矩形 7"/>
          <p:cNvSpPr/>
          <p:nvPr userDrawn="1"/>
        </p:nvSpPr>
        <p:spPr>
          <a:xfrm>
            <a:off x="161925" y="365125"/>
            <a:ext cx="216000" cy="648000"/>
          </a:xfrm>
          <a:prstGeom prst="rect">
            <a:avLst/>
          </a:prstGeom>
          <a:solidFill>
            <a:srgbClr val="00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0"/>
          <p:cNvSpPr txBox="1"/>
          <p:nvPr userDrawn="1"/>
        </p:nvSpPr>
        <p:spPr>
          <a:xfrm>
            <a:off x="11517308" y="6469700"/>
            <a:ext cx="449162" cy="338554"/>
          </a:xfrm>
          <a:prstGeom prst="rect">
            <a:avLst/>
          </a:prstGeom>
          <a:noFill/>
        </p:spPr>
        <p:txBody>
          <a:bodyPr wrap="none" rtlCol="0">
            <a:spAutoFit/>
          </a:bodyPr>
          <a:lstStyle/>
          <a:p>
            <a:fld id="{15E71900-10A2-4CC6-8A82-1659C4480C15}" type="slidenum">
              <a:rPr lang="zh-CN" altLang="en-US" sz="1200" smtClean="0">
                <a:solidFill>
                  <a:srgbClr val="DDE4E4"/>
                </a:solidFill>
                <a:latin typeface="微软雅黑" panose="020B0503020204020204" pitchFamily="34" charset="-122"/>
                <a:ea typeface="微软雅黑" panose="020B0503020204020204" pitchFamily="34" charset="-122"/>
              </a:rPr>
            </a:fld>
            <a:r>
              <a:rPr lang="zh-CN" altLang="en-US" sz="1600" dirty="0">
                <a:solidFill>
                  <a:schemeClr val="bg1"/>
                </a:solidFill>
                <a:latin typeface="微软雅黑" panose="020B0503020204020204" pitchFamily="34" charset="-122"/>
                <a:ea typeface="微软雅黑" panose="020B0503020204020204" pitchFamily="34" charset="-122"/>
              </a:rPr>
              <a:t>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7E8BB-BA8B-4D9E-9ECE-F17864A678B4}"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FF3EB-FF02-4FCE-97E2-34981612A33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tags" Target="../tags/tag1.xml"/><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png"/><Relationship Id="rId1" Type="http://schemas.openxmlformats.org/officeDocument/2006/relationships/image" Target="../media/image52.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image25.wdp"/><Relationship Id="rId7" Type="http://schemas.openxmlformats.org/officeDocument/2006/relationships/image" Target="../media/image24.png"/><Relationship Id="rId6" Type="http://schemas.microsoft.com/office/2007/relationships/hdphoto" Target="../media/image59.wdp"/><Relationship Id="rId5" Type="http://schemas.openxmlformats.org/officeDocument/2006/relationships/image" Target="../media/image58.png"/><Relationship Id="rId4" Type="http://schemas.microsoft.com/office/2007/relationships/hdphoto" Target="../media/image57.wdp"/><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microsoft.com/office/2007/relationships/hdphoto" Target="../media/image63.wdp"/><Relationship Id="rId3" Type="http://schemas.openxmlformats.org/officeDocument/2006/relationships/image" Target="../media/image62.png"/><Relationship Id="rId2" Type="http://schemas.microsoft.com/office/2007/relationships/hdphoto" Target="../media/image61.wdp"/><Relationship Id="rId1"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7.png"/><Relationship Id="rId1"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9" Type="http://schemas.openxmlformats.org/officeDocument/2006/relationships/image" Target="../media/image70.png"/><Relationship Id="rId8" Type="http://schemas.microsoft.com/office/2007/relationships/hdphoto" Target="../media/image69.wdp"/><Relationship Id="rId7" Type="http://schemas.openxmlformats.org/officeDocument/2006/relationships/image" Target="../media/image68.png"/><Relationship Id="rId6" Type="http://schemas.openxmlformats.org/officeDocument/2006/relationships/image" Target="../media/image54.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6" Type="http://schemas.openxmlformats.org/officeDocument/2006/relationships/slideLayout" Target="../slideLayouts/slideLayout2.xml"/><Relationship Id="rId15" Type="http://schemas.openxmlformats.org/officeDocument/2006/relationships/image" Target="../media/image76.png"/><Relationship Id="rId14" Type="http://schemas.microsoft.com/office/2007/relationships/hdphoto" Target="../media/image75.wdp"/><Relationship Id="rId13" Type="http://schemas.openxmlformats.org/officeDocument/2006/relationships/image" Target="../media/image74.png"/><Relationship Id="rId12" Type="http://schemas.microsoft.com/office/2007/relationships/hdphoto" Target="../media/image73.wdp"/><Relationship Id="rId11" Type="http://schemas.openxmlformats.org/officeDocument/2006/relationships/image" Target="../media/image72.png"/><Relationship Id="rId10" Type="http://schemas.microsoft.com/office/2007/relationships/hdphoto" Target="../media/image71.wdp"/><Relationship Id="rId1"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8.png"/><Relationship Id="rId1" Type="http://schemas.openxmlformats.org/officeDocument/2006/relationships/image" Target="../media/image77.png"/></Relationships>
</file>

<file path=ppt/slides/_rels/slide22.xml.rels><?xml version="1.0" encoding="UTF-8" standalone="yes"?>
<Relationships xmlns="http://schemas.openxmlformats.org/package/2006/relationships"><Relationship Id="rId9" Type="http://schemas.openxmlformats.org/officeDocument/2006/relationships/diagramLayout" Target="../diagrams/layout3.xml"/><Relationship Id="rId8" Type="http://schemas.openxmlformats.org/officeDocument/2006/relationships/diagramData" Target="../diagrams/data3.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image" Target="../media/image80.png"/><Relationship Id="rId13" Type="http://schemas.openxmlformats.org/officeDocument/2006/relationships/slideLayout" Target="../slideLayouts/slideLayout2.xml"/><Relationship Id="rId12" Type="http://schemas.microsoft.com/office/2007/relationships/diagramDrawing" Target="../diagrams/drawing3.xml"/><Relationship Id="rId11" Type="http://schemas.openxmlformats.org/officeDocument/2006/relationships/diagramColors" Target="../diagrams/colors3.xml"/><Relationship Id="rId10" Type="http://schemas.openxmlformats.org/officeDocument/2006/relationships/diagramQuickStyle" Target="../diagrams/quickStyle3.xml"/><Relationship Id="rId1"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8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image" Target="../media/image24.png"/><Relationship Id="rId8" Type="http://schemas.microsoft.com/office/2007/relationships/hdphoto" Target="../media/image23.wdp"/><Relationship Id="rId7" Type="http://schemas.openxmlformats.org/officeDocument/2006/relationships/image" Target="../media/image22.png"/><Relationship Id="rId6" Type="http://schemas.microsoft.com/office/2007/relationships/hdphoto" Target="../media/image21.wdp"/><Relationship Id="rId5" Type="http://schemas.openxmlformats.org/officeDocument/2006/relationships/image" Target="../media/image20.png"/><Relationship Id="rId4" Type="http://schemas.microsoft.com/office/2007/relationships/hdphoto" Target="../media/image19.wdp"/><Relationship Id="rId33" Type="http://schemas.openxmlformats.org/officeDocument/2006/relationships/slideLayout" Target="../slideLayouts/slideLayout2.xml"/><Relationship Id="rId32" Type="http://schemas.microsoft.com/office/2007/relationships/hdphoto" Target="../media/image47.wdp"/><Relationship Id="rId31" Type="http://schemas.openxmlformats.org/officeDocument/2006/relationships/image" Target="../media/image46.png"/><Relationship Id="rId30" Type="http://schemas.microsoft.com/office/2007/relationships/hdphoto" Target="../media/image45.wdp"/><Relationship Id="rId3" Type="http://schemas.openxmlformats.org/officeDocument/2006/relationships/image" Target="../media/image18.png"/><Relationship Id="rId29" Type="http://schemas.openxmlformats.org/officeDocument/2006/relationships/image" Target="../media/image44.png"/><Relationship Id="rId28" Type="http://schemas.microsoft.com/office/2007/relationships/hdphoto" Target="../media/image43.wdp"/><Relationship Id="rId27" Type="http://schemas.openxmlformats.org/officeDocument/2006/relationships/image" Target="../media/image42.png"/><Relationship Id="rId26" Type="http://schemas.microsoft.com/office/2007/relationships/hdphoto" Target="../media/image41.wdp"/><Relationship Id="rId25" Type="http://schemas.openxmlformats.org/officeDocument/2006/relationships/image" Target="../media/image40.png"/><Relationship Id="rId24" Type="http://schemas.microsoft.com/office/2007/relationships/hdphoto" Target="../media/image39.wdp"/><Relationship Id="rId23" Type="http://schemas.openxmlformats.org/officeDocument/2006/relationships/image" Target="../media/image38.png"/><Relationship Id="rId22" Type="http://schemas.microsoft.com/office/2007/relationships/hdphoto" Target="../media/image37.wdp"/><Relationship Id="rId21" Type="http://schemas.openxmlformats.org/officeDocument/2006/relationships/image" Target="../media/image36.png"/><Relationship Id="rId20" Type="http://schemas.microsoft.com/office/2007/relationships/hdphoto" Target="../media/image35.wdp"/><Relationship Id="rId2" Type="http://schemas.microsoft.com/office/2007/relationships/hdphoto" Target="../media/image17.wdp"/><Relationship Id="rId19" Type="http://schemas.openxmlformats.org/officeDocument/2006/relationships/image" Target="../media/image34.png"/><Relationship Id="rId18" Type="http://schemas.microsoft.com/office/2007/relationships/hdphoto" Target="../media/image33.wdp"/><Relationship Id="rId17" Type="http://schemas.openxmlformats.org/officeDocument/2006/relationships/image" Target="../media/image32.png"/><Relationship Id="rId16" Type="http://schemas.microsoft.com/office/2007/relationships/hdphoto" Target="../media/image31.wdp"/><Relationship Id="rId15" Type="http://schemas.openxmlformats.org/officeDocument/2006/relationships/image" Target="../media/image30.png"/><Relationship Id="rId14" Type="http://schemas.microsoft.com/office/2007/relationships/hdphoto" Target="../media/image29.wdp"/><Relationship Id="rId13" Type="http://schemas.openxmlformats.org/officeDocument/2006/relationships/image" Target="../media/image28.png"/><Relationship Id="rId12" Type="http://schemas.microsoft.com/office/2007/relationships/hdphoto" Target="../media/image27.wdp"/><Relationship Id="rId11" Type="http://schemas.openxmlformats.org/officeDocument/2006/relationships/image" Target="../media/image26.png"/><Relationship Id="rId10" Type="http://schemas.microsoft.com/office/2007/relationships/hdphoto" Target="../media/image25.wdp"/><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pPr>
              <a:lnSpc>
                <a:spcPct val="150000"/>
              </a:lnSpc>
            </a:pPr>
            <a:r>
              <a:rPr lang="zh-CN" altLang="en-US" sz="4400" dirty="0">
                <a:latin typeface="黑体" panose="02010609060101010101" pitchFamily="49" charset="-122"/>
                <a:ea typeface="黑体" panose="02010609060101010101" pitchFamily="49" charset="-122"/>
              </a:rPr>
              <a:t>第二代防火墙</a:t>
            </a:r>
            <a:r>
              <a:rPr lang="en-US" altLang="zh-CN" sz="4400" dirty="0">
                <a:latin typeface="黑体" panose="02010609060101010101" pitchFamily="49" charset="-122"/>
                <a:ea typeface="黑体" panose="02010609060101010101" pitchFamily="49" charset="-122"/>
              </a:rPr>
              <a:t>NGFW</a:t>
            </a:r>
            <a:br>
              <a:rPr lang="en-US" altLang="zh-CN" sz="4400" dirty="0">
                <a:latin typeface="黑体" panose="02010609060101010101" pitchFamily="49" charset="-122"/>
                <a:ea typeface="黑体" panose="02010609060101010101" pitchFamily="49" charset="-122"/>
              </a:rPr>
            </a:br>
            <a:r>
              <a:rPr lang="zh-CN" altLang="en-US" sz="4400">
                <a:latin typeface="黑体" panose="02010609060101010101" pitchFamily="49" charset="-122"/>
                <a:ea typeface="黑体" panose="02010609060101010101" pitchFamily="49" charset="-122"/>
              </a:rPr>
              <a:t>产品介绍</a:t>
            </a:r>
            <a:endParaRPr lang="zh-CN" altLang="en-US" sz="4400" dirty="0">
              <a:latin typeface="黑体" panose="02010609060101010101" pitchFamily="49" charset="-122"/>
              <a:ea typeface="黑体" panose="02010609060101010101" pitchFamily="49" charset="-122"/>
            </a:endParaRPr>
          </a:p>
        </p:txBody>
      </p:sp>
      <p:sp>
        <p:nvSpPr>
          <p:cNvPr id="3" name="副标题 2"/>
          <p:cNvSpPr>
            <a:spLocks noGrp="1"/>
          </p:cNvSpPr>
          <p:nvPr>
            <p:ph type="subTitle" idx="1"/>
          </p:nvPr>
        </p:nvSpPr>
        <p:spPr/>
        <p:txBody>
          <a:bodyPr/>
          <a:p>
            <a:endParaRPr lang="zh-CN" altLang="en-US"/>
          </a:p>
        </p:txBody>
      </p:sp>
      <p:sp>
        <p:nvSpPr>
          <p:cNvPr id="5" name="Rectangle 4"/>
          <p:cNvSpPr txBox="1">
            <a:spLocks noGrp="1" noChangeArrowheads="1"/>
          </p:cNvSpPr>
          <p:nvPr/>
        </p:nvSpPr>
        <p:spPr bwMode="auto">
          <a:xfrm>
            <a:off x="9247573" y="5584266"/>
            <a:ext cx="1690584" cy="404035"/>
          </a:xfrm>
          <a:prstGeom prst="rect">
            <a:avLst/>
          </a:prstGeom>
          <a:noFill/>
          <a:ln w="9525">
            <a:noFill/>
            <a:miter lim="800000"/>
          </a:ln>
        </p:spPr>
        <p:txBody>
          <a:bodyPr/>
          <a:lstStyle/>
          <a:p>
            <a:pPr algn="ctr"/>
            <a:fld id="{294CDA13-98EF-493F-8EA0-6BF493F86116}" type="datetime1">
              <a:rPr lang="zh-CN" altLang="en-US" sz="2135">
                <a:solidFill>
                  <a:srgbClr val="003334"/>
                </a:solidFill>
                <a:latin typeface="MyriadRegular"/>
                <a:ea typeface="文鼎CS中等线"/>
              </a:rPr>
            </a:fld>
            <a:endParaRPr lang="en-US" altLang="zh-CN" sz="2135" dirty="0">
              <a:solidFill>
                <a:srgbClr val="003334"/>
              </a:solidFill>
              <a:latin typeface="MyriadRegular"/>
              <a:ea typeface="文鼎CS中等线"/>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双通道分离、并行高速处理的设计架构</a:t>
            </a:r>
            <a:endParaRPr lang="zh-CN" altLang="en-US" dirty="0"/>
          </a:p>
        </p:txBody>
      </p:sp>
      <p:sp>
        <p:nvSpPr>
          <p:cNvPr id="5" name="矩形 4"/>
          <p:cNvSpPr/>
          <p:nvPr/>
        </p:nvSpPr>
        <p:spPr>
          <a:xfrm>
            <a:off x="134117" y="4682805"/>
            <a:ext cx="4211403" cy="923330"/>
          </a:xfrm>
          <a:prstGeom prst="rect">
            <a:avLst/>
          </a:prstGeom>
        </p:spPr>
        <p:txBody>
          <a:bodyPr wrap="square">
            <a:spAutoFit/>
          </a:bodyPr>
          <a:lstStyle/>
          <a:p>
            <a:pPr indent="457200">
              <a:lnSpc>
                <a:spcPct val="150000"/>
              </a:lnSpc>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rPr>
              <a:t>将数据通道和控制通道分离、并行处理，实现网络吞吐高性能和低延迟</a:t>
            </a:r>
            <a:endParaRPr lang="zh-CN" altLang="en-US" b="1" dirty="0">
              <a:latin typeface="微软雅黑" panose="020B0503020204020204" pitchFamily="34" charset="-122"/>
              <a:ea typeface="微软雅黑" panose="020B0503020204020204" pitchFamily="34" charset="-122"/>
            </a:endParaRPr>
          </a:p>
        </p:txBody>
      </p:sp>
      <p:sp>
        <p:nvSpPr>
          <p:cNvPr id="3" name="矩形 2"/>
          <p:cNvSpPr/>
          <p:nvPr/>
        </p:nvSpPr>
        <p:spPr>
          <a:xfrm>
            <a:off x="104008" y="2835534"/>
            <a:ext cx="3953164" cy="923330"/>
          </a:xfrm>
          <a:prstGeom prst="rect">
            <a:avLst/>
          </a:prstGeom>
        </p:spPr>
        <p:txBody>
          <a:bodyPr wrap="square">
            <a:spAutoFit/>
          </a:bodyPr>
          <a:lstStyle/>
          <a:p>
            <a:pPr indent="457200">
              <a:lnSpc>
                <a:spcPct val="150000"/>
              </a:lnSpc>
              <a:buFont typeface="Wingdings" panose="05000000000000000000" pitchFamily="2" charset="2"/>
              <a:buChar char="l"/>
            </a:pPr>
            <a:r>
              <a:rPr lang="zh-CN" altLang="zh-CN" b="1" dirty="0">
                <a:latin typeface="微软雅黑" panose="020B0503020204020204" pitchFamily="34" charset="-122"/>
                <a:ea typeface="微软雅黑" panose="020B0503020204020204" pitchFamily="34" charset="-122"/>
              </a:rPr>
              <a:t>高效会话表采用预分配</a:t>
            </a:r>
            <a:r>
              <a:rPr lang="en-US" altLang="zh-CN" b="1" dirty="0">
                <a:latin typeface="微软雅黑" panose="020B0503020204020204" pitchFamily="34" charset="-122"/>
                <a:ea typeface="微软雅黑" panose="020B0503020204020204" pitchFamily="34" charset="-122"/>
              </a:rPr>
              <a:t>hash</a:t>
            </a:r>
            <a:r>
              <a:rPr lang="zh-CN" altLang="zh-CN" b="1" dirty="0">
                <a:latin typeface="微软雅黑" panose="020B0503020204020204" pitchFamily="34" charset="-122"/>
                <a:ea typeface="微软雅黑" panose="020B0503020204020204" pitchFamily="34" charset="-122"/>
              </a:rPr>
              <a:t>及</a:t>
            </a:r>
            <a:r>
              <a:rPr lang="zh-CN" altLang="zh-CN" b="1" dirty="0" smtClean="0">
                <a:latin typeface="微软雅黑" panose="020B0503020204020204" pitchFamily="34" charset="-122"/>
                <a:ea typeface="微软雅黑" panose="020B0503020204020204" pitchFamily="34" charset="-122"/>
              </a:rPr>
              <a:t>分</a:t>
            </a:r>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离</a:t>
            </a:r>
            <a:r>
              <a:rPr lang="zh-CN" altLang="zh-CN" b="1" dirty="0">
                <a:latin typeface="微软雅黑" panose="020B0503020204020204" pitchFamily="34" charset="-122"/>
                <a:ea typeface="微软雅黑" panose="020B0503020204020204" pitchFamily="34" charset="-122"/>
              </a:rPr>
              <a:t>锁技术</a:t>
            </a:r>
            <a:endParaRPr lang="en-US" altLang="zh-CN" b="1" dirty="0">
              <a:latin typeface="微软雅黑" panose="020B0503020204020204" pitchFamily="34" charset="-122"/>
              <a:ea typeface="微软雅黑" panose="020B0503020204020204" pitchFamily="34" charset="-122"/>
            </a:endParaRPr>
          </a:p>
        </p:txBody>
      </p:sp>
      <p:sp>
        <p:nvSpPr>
          <p:cNvPr id="79" name="圆角矩形 78"/>
          <p:cNvSpPr/>
          <p:nvPr/>
        </p:nvSpPr>
        <p:spPr>
          <a:xfrm>
            <a:off x="5798135" y="4242224"/>
            <a:ext cx="1098793" cy="211351"/>
          </a:xfrm>
          <a:prstGeom prst="roundRect">
            <a:avLst/>
          </a:prstGeom>
          <a:solidFill>
            <a:sysClr val="window" lastClr="FFFFFF"/>
          </a:solidFill>
          <a:ln w="12700" cap="flat" cmpd="sng" algn="ctr">
            <a:solidFill>
              <a:srgbClr val="70AD4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performance</a:t>
            </a:r>
            <a:endParaRPr kumimoji="0" lang="zh-CN" altLang="en-US"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80" name="圆角矩形 79"/>
          <p:cNvSpPr/>
          <p:nvPr/>
        </p:nvSpPr>
        <p:spPr>
          <a:xfrm>
            <a:off x="5724315" y="1444072"/>
            <a:ext cx="6192689" cy="864096"/>
          </a:xfrm>
          <a:prstGeom prst="roundRect">
            <a:avLst/>
          </a:prstGeom>
          <a:solidFill>
            <a:srgbClr val="ED7D31"/>
          </a:solidFill>
          <a:ln w="1905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81" name="圆角矩形 80"/>
          <p:cNvSpPr/>
          <p:nvPr/>
        </p:nvSpPr>
        <p:spPr>
          <a:xfrm>
            <a:off x="5966828" y="1699046"/>
            <a:ext cx="864096" cy="403245"/>
          </a:xfrm>
          <a:prstGeom prst="roundRect">
            <a:avLst/>
          </a:prstGeom>
          <a:solidFill>
            <a:sysClr val="window" lastClr="FFFFFF"/>
          </a:solidFill>
          <a:ln w="12700" cap="flat" cmpd="sng" algn="ctr">
            <a:solidFill>
              <a:srgbClr val="ED7D3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processor</a:t>
            </a:r>
            <a:endParaRPr kumimoji="0" lang="zh-CN" altLang="en-US"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82" name="圆角矩形 81"/>
          <p:cNvSpPr/>
          <p:nvPr/>
        </p:nvSpPr>
        <p:spPr>
          <a:xfrm>
            <a:off x="5724315" y="2956240"/>
            <a:ext cx="6192689" cy="864096"/>
          </a:xfrm>
          <a:prstGeom prst="roundRect">
            <a:avLst/>
          </a:prstGeom>
          <a:solidFill>
            <a:srgbClr val="4472C4"/>
          </a:solidFill>
          <a:ln w="1905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83" name="圆角矩形 82"/>
          <p:cNvSpPr/>
          <p:nvPr/>
        </p:nvSpPr>
        <p:spPr>
          <a:xfrm>
            <a:off x="5830771" y="3005825"/>
            <a:ext cx="864096" cy="403245"/>
          </a:xfrm>
          <a:prstGeom prst="roundRect">
            <a:avLst/>
          </a:prstGeom>
          <a:solidFill>
            <a:sysClr val="window" lastClr="FFFFFF"/>
          </a:solidFill>
          <a:ln w="12700" cap="flat" cmpd="sng" algn="ctr">
            <a:solidFill>
              <a:srgbClr val="5B9BD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session</a:t>
            </a:r>
            <a:endParaRPr kumimoji="0" lang="zh-CN" altLang="en-US"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84" name="圆角矩形 83"/>
          <p:cNvSpPr/>
          <p:nvPr/>
        </p:nvSpPr>
        <p:spPr>
          <a:xfrm>
            <a:off x="4599973" y="1468617"/>
            <a:ext cx="792088" cy="864096"/>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prstClr val="white"/>
                </a:solidFill>
                <a:effectLst>
                  <a:innerShdw blurRad="63500" dist="50800" dir="13500000">
                    <a:prstClr val="black">
                      <a:alpha val="50000"/>
                    </a:prstClr>
                  </a:innerShdw>
                </a:effectLst>
                <a:uLnTx/>
                <a:uFillTx/>
                <a:latin typeface="等线" panose="02010600030101010101" pitchFamily="2" charset="-122"/>
                <a:ea typeface="等线" panose="02010600030101010101" pitchFamily="2" charset="-122"/>
                <a:cs typeface="+mn-cs"/>
              </a:rPr>
              <a:t>多核心并发</a:t>
            </a:r>
            <a:endParaRPr kumimoji="0" lang="zh-CN" altLang="en-US" sz="1200" b="1" i="0" u="none" strike="noStrike" kern="0" cap="none" spc="0" normalizeH="0" baseline="0" noProof="0" dirty="0" smtClean="0">
              <a:ln>
                <a:noFill/>
              </a:ln>
              <a:solidFill>
                <a:prstClr val="white"/>
              </a:solidFill>
              <a:effectLst>
                <a:innerShdw blurRad="63500" dist="50800" dir="13500000">
                  <a:prstClr val="black">
                    <a:alpha val="50000"/>
                  </a:prstClr>
                </a:innerShdw>
              </a:effectLst>
              <a:uLnTx/>
              <a:uFillTx/>
              <a:latin typeface="等线" panose="02010600030101010101" pitchFamily="2" charset="-122"/>
              <a:ea typeface="等线" panose="02010600030101010101" pitchFamily="2" charset="-122"/>
              <a:cs typeface="+mn-cs"/>
            </a:endParaRPr>
          </a:p>
        </p:txBody>
      </p:sp>
      <p:sp>
        <p:nvSpPr>
          <p:cNvPr id="85" name="圆角矩形 84"/>
          <p:cNvSpPr/>
          <p:nvPr/>
        </p:nvSpPr>
        <p:spPr>
          <a:xfrm>
            <a:off x="4590283" y="2956240"/>
            <a:ext cx="792088" cy="864096"/>
          </a:xfrm>
          <a:prstGeom prst="round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prstClr val="white"/>
                </a:solidFill>
                <a:effectLst>
                  <a:innerShdw blurRad="63500" dist="50800" dir="13500000">
                    <a:prstClr val="black">
                      <a:alpha val="50000"/>
                    </a:prstClr>
                  </a:innerShdw>
                </a:effectLst>
                <a:uLnTx/>
                <a:uFillTx/>
                <a:latin typeface="等线" panose="02010600030101010101" pitchFamily="2" charset="-122"/>
                <a:ea typeface="等线" panose="02010600030101010101" pitchFamily="2" charset="-122"/>
                <a:cs typeface="+mn-cs"/>
              </a:rPr>
              <a:t>预分会话及分离锁技术</a:t>
            </a:r>
            <a:endParaRPr kumimoji="0" lang="en-US" altLang="zh-CN" sz="1200" b="1" i="0" u="none" strike="noStrike" kern="0" cap="none" spc="0" normalizeH="0" baseline="0" noProof="0" dirty="0" smtClean="0">
              <a:ln>
                <a:noFill/>
              </a:ln>
              <a:solidFill>
                <a:prstClr val="white"/>
              </a:solidFill>
              <a:effectLst>
                <a:innerShdw blurRad="63500" dist="50800" dir="13500000">
                  <a:prstClr val="black">
                    <a:alpha val="50000"/>
                  </a:prstClr>
                </a:innerShdw>
              </a:effectLst>
              <a:uLnTx/>
              <a:uFillTx/>
              <a:latin typeface="等线" panose="02010600030101010101" pitchFamily="2" charset="-122"/>
              <a:ea typeface="等线" panose="02010600030101010101" pitchFamily="2" charset="-122"/>
              <a:cs typeface="+mn-cs"/>
            </a:endParaRPr>
          </a:p>
        </p:txBody>
      </p:sp>
      <p:sp>
        <p:nvSpPr>
          <p:cNvPr id="86" name="圆角矩形 85"/>
          <p:cNvSpPr/>
          <p:nvPr/>
        </p:nvSpPr>
        <p:spPr>
          <a:xfrm>
            <a:off x="7158740" y="1699046"/>
            <a:ext cx="864096" cy="403245"/>
          </a:xfrm>
          <a:prstGeom prst="roundRect">
            <a:avLst/>
          </a:prstGeom>
          <a:solidFill>
            <a:sysClr val="window" lastClr="FFFFFF"/>
          </a:solidFill>
          <a:ln w="12700" cap="flat" cmpd="sng" algn="ctr">
            <a:solidFill>
              <a:srgbClr val="ED7D3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processor</a:t>
            </a:r>
            <a:endParaRPr kumimoji="0" lang="zh-CN" altLang="en-US"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87" name="圆角矩形 86"/>
          <p:cNvSpPr/>
          <p:nvPr/>
        </p:nvSpPr>
        <p:spPr>
          <a:xfrm>
            <a:off x="8355089" y="1699043"/>
            <a:ext cx="864096" cy="403245"/>
          </a:xfrm>
          <a:prstGeom prst="roundRect">
            <a:avLst/>
          </a:prstGeom>
          <a:solidFill>
            <a:sysClr val="window" lastClr="FFFFFF"/>
          </a:solidFill>
          <a:ln w="12700" cap="flat" cmpd="sng" algn="ctr">
            <a:solidFill>
              <a:srgbClr val="ED7D3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processor</a:t>
            </a:r>
            <a:endParaRPr kumimoji="0" lang="zh-CN" altLang="en-US"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88" name="圆角矩形 87"/>
          <p:cNvSpPr/>
          <p:nvPr/>
        </p:nvSpPr>
        <p:spPr>
          <a:xfrm>
            <a:off x="9467165" y="1699042"/>
            <a:ext cx="864096" cy="403245"/>
          </a:xfrm>
          <a:prstGeom prst="roundRect">
            <a:avLst/>
          </a:prstGeom>
          <a:solidFill>
            <a:sysClr val="window" lastClr="FFFFFF"/>
          </a:solidFill>
          <a:ln w="12700" cap="flat" cmpd="sng" algn="ctr">
            <a:solidFill>
              <a:srgbClr val="ED7D3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processor</a:t>
            </a:r>
            <a:endParaRPr kumimoji="0" lang="zh-CN" altLang="en-US"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89" name="圆角矩形 88"/>
          <p:cNvSpPr/>
          <p:nvPr/>
        </p:nvSpPr>
        <p:spPr>
          <a:xfrm>
            <a:off x="10653611" y="1699042"/>
            <a:ext cx="864096" cy="403245"/>
          </a:xfrm>
          <a:prstGeom prst="roundRect">
            <a:avLst/>
          </a:prstGeom>
          <a:solidFill>
            <a:sysClr val="window" lastClr="FFFFFF"/>
          </a:solidFill>
          <a:ln w="12700" cap="flat" cmpd="sng" algn="ctr">
            <a:solidFill>
              <a:srgbClr val="ED7D3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processor</a:t>
            </a:r>
            <a:endParaRPr kumimoji="0" lang="zh-CN" altLang="en-US"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0" name="圆角矩形 89"/>
          <p:cNvSpPr/>
          <p:nvPr/>
        </p:nvSpPr>
        <p:spPr>
          <a:xfrm>
            <a:off x="6212018" y="3355619"/>
            <a:ext cx="864096" cy="403245"/>
          </a:xfrm>
          <a:prstGeom prst="roundRect">
            <a:avLst/>
          </a:prstGeom>
          <a:solidFill>
            <a:sysClr val="window" lastClr="FFFFFF"/>
          </a:solidFill>
          <a:ln w="12700" cap="flat" cmpd="sng" algn="ctr">
            <a:solidFill>
              <a:srgbClr val="5B9BD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session</a:t>
            </a:r>
            <a:endParaRPr kumimoji="0" lang="zh-CN" altLang="en-US"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1" name="圆角矩形 90"/>
          <p:cNvSpPr/>
          <p:nvPr/>
        </p:nvSpPr>
        <p:spPr>
          <a:xfrm>
            <a:off x="6898859" y="3009160"/>
            <a:ext cx="864096" cy="403245"/>
          </a:xfrm>
          <a:prstGeom prst="roundRect">
            <a:avLst/>
          </a:prstGeom>
          <a:solidFill>
            <a:sysClr val="window" lastClr="FFFFFF"/>
          </a:solidFill>
          <a:ln w="12700" cap="flat" cmpd="sng" algn="ctr">
            <a:solidFill>
              <a:srgbClr val="5B9BD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session</a:t>
            </a:r>
            <a:endParaRPr kumimoji="0" lang="zh-CN" altLang="en-US"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2" name="圆角矩形 91"/>
          <p:cNvSpPr/>
          <p:nvPr/>
        </p:nvSpPr>
        <p:spPr>
          <a:xfrm>
            <a:off x="7490993" y="3374175"/>
            <a:ext cx="864096" cy="403245"/>
          </a:xfrm>
          <a:prstGeom prst="roundRect">
            <a:avLst/>
          </a:prstGeom>
          <a:solidFill>
            <a:sysClr val="window" lastClr="FFFFFF"/>
          </a:solidFill>
          <a:ln w="12700" cap="flat" cmpd="sng" algn="ctr">
            <a:solidFill>
              <a:srgbClr val="5B9BD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session</a:t>
            </a:r>
            <a:endParaRPr kumimoji="0" lang="zh-CN" altLang="en-US"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3" name="圆角矩形 92"/>
          <p:cNvSpPr/>
          <p:nvPr/>
        </p:nvSpPr>
        <p:spPr>
          <a:xfrm>
            <a:off x="8050521" y="3020808"/>
            <a:ext cx="864096" cy="403245"/>
          </a:xfrm>
          <a:prstGeom prst="roundRect">
            <a:avLst/>
          </a:prstGeom>
          <a:solidFill>
            <a:sysClr val="window" lastClr="FFFFFF"/>
          </a:solidFill>
          <a:ln w="12700" cap="flat" cmpd="sng" algn="ctr">
            <a:solidFill>
              <a:srgbClr val="5B9BD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session</a:t>
            </a:r>
            <a:endParaRPr kumimoji="0" lang="zh-CN" altLang="en-US"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4" name="圆角矩形 93"/>
          <p:cNvSpPr/>
          <p:nvPr/>
        </p:nvSpPr>
        <p:spPr>
          <a:xfrm>
            <a:off x="4599973" y="4468408"/>
            <a:ext cx="792088" cy="864096"/>
          </a:xfrm>
          <a:prstGeom prst="round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prstClr val="white"/>
                </a:solidFill>
                <a:effectLst>
                  <a:innerShdw blurRad="63500" dist="50800" dir="13500000">
                    <a:prstClr val="black">
                      <a:alpha val="50000"/>
                    </a:prstClr>
                  </a:innerShdw>
                </a:effectLst>
                <a:uLnTx/>
                <a:uFillTx/>
                <a:latin typeface="等线" panose="02010600030101010101" pitchFamily="2" charset="-122"/>
                <a:ea typeface="等线" panose="02010600030101010101" pitchFamily="2" charset="-122"/>
                <a:cs typeface="+mn-cs"/>
              </a:rPr>
              <a:t>性能提升</a:t>
            </a:r>
            <a:endParaRPr kumimoji="0" lang="en-US" altLang="zh-CN" sz="1200" b="1" i="0" u="none" strike="noStrike" kern="0" cap="none" spc="0" normalizeH="0" baseline="0" noProof="0" dirty="0" smtClean="0">
              <a:ln>
                <a:noFill/>
              </a:ln>
              <a:solidFill>
                <a:prstClr val="white"/>
              </a:solidFill>
              <a:effectLst>
                <a:innerShdw blurRad="63500" dist="50800" dir="13500000">
                  <a:prstClr val="black">
                    <a:alpha val="50000"/>
                  </a:prstClr>
                </a:innerShdw>
              </a:effectLst>
              <a:uLnTx/>
              <a:uFillTx/>
              <a:latin typeface="等线" panose="02010600030101010101" pitchFamily="2" charset="-122"/>
              <a:ea typeface="等线" panose="02010600030101010101" pitchFamily="2" charset="-122"/>
              <a:cs typeface="+mn-cs"/>
            </a:endParaRPr>
          </a:p>
        </p:txBody>
      </p:sp>
      <p:sp>
        <p:nvSpPr>
          <p:cNvPr id="95" name="圆角矩形 94"/>
          <p:cNvSpPr/>
          <p:nvPr/>
        </p:nvSpPr>
        <p:spPr>
          <a:xfrm>
            <a:off x="8652913" y="3372639"/>
            <a:ext cx="864096" cy="403245"/>
          </a:xfrm>
          <a:prstGeom prst="roundRect">
            <a:avLst/>
          </a:prstGeom>
          <a:solidFill>
            <a:sysClr val="window" lastClr="FFFFFF"/>
          </a:solidFill>
          <a:ln w="12700" cap="flat" cmpd="sng" algn="ctr">
            <a:solidFill>
              <a:srgbClr val="5B9BD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session</a:t>
            </a:r>
            <a:endParaRPr kumimoji="0" lang="zh-CN" altLang="en-US"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6" name="圆角矩形 95"/>
          <p:cNvSpPr/>
          <p:nvPr/>
        </p:nvSpPr>
        <p:spPr>
          <a:xfrm>
            <a:off x="9298365" y="3000209"/>
            <a:ext cx="864096" cy="403245"/>
          </a:xfrm>
          <a:prstGeom prst="roundRect">
            <a:avLst/>
          </a:prstGeom>
          <a:solidFill>
            <a:sysClr val="window" lastClr="FFFFFF"/>
          </a:solidFill>
          <a:ln w="12700" cap="flat" cmpd="sng" algn="ctr">
            <a:solidFill>
              <a:srgbClr val="5B9BD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session</a:t>
            </a:r>
            <a:endParaRPr kumimoji="0" lang="zh-CN" altLang="en-US"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7" name="圆角矩形 96"/>
          <p:cNvSpPr/>
          <p:nvPr/>
        </p:nvSpPr>
        <p:spPr>
          <a:xfrm>
            <a:off x="9885569" y="3383985"/>
            <a:ext cx="864096" cy="403245"/>
          </a:xfrm>
          <a:prstGeom prst="roundRect">
            <a:avLst/>
          </a:prstGeom>
          <a:solidFill>
            <a:sysClr val="window" lastClr="FFFFFF"/>
          </a:solidFill>
          <a:ln w="12700" cap="flat" cmpd="sng" algn="ctr">
            <a:solidFill>
              <a:srgbClr val="5B9BD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session</a:t>
            </a:r>
            <a:endParaRPr kumimoji="0" lang="zh-CN" altLang="en-US"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8" name="圆角矩形 97"/>
          <p:cNvSpPr/>
          <p:nvPr/>
        </p:nvSpPr>
        <p:spPr>
          <a:xfrm>
            <a:off x="10615441" y="2991898"/>
            <a:ext cx="864096" cy="403245"/>
          </a:xfrm>
          <a:prstGeom prst="roundRect">
            <a:avLst/>
          </a:prstGeom>
          <a:solidFill>
            <a:sysClr val="window" lastClr="FFFFFF"/>
          </a:solidFill>
          <a:ln w="12700" cap="flat" cmpd="sng" algn="ctr">
            <a:solidFill>
              <a:srgbClr val="5B9BD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session</a:t>
            </a:r>
            <a:endParaRPr kumimoji="0" lang="zh-CN" altLang="en-US"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9" name="圆角矩形 98"/>
          <p:cNvSpPr/>
          <p:nvPr/>
        </p:nvSpPr>
        <p:spPr>
          <a:xfrm>
            <a:off x="10985795" y="3395143"/>
            <a:ext cx="864096" cy="403245"/>
          </a:xfrm>
          <a:prstGeom prst="roundRect">
            <a:avLst/>
          </a:prstGeom>
          <a:solidFill>
            <a:sysClr val="window" lastClr="FFFFFF"/>
          </a:solidFill>
          <a:ln w="12700" cap="flat" cmpd="sng" algn="ctr">
            <a:solidFill>
              <a:srgbClr val="5B9BD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session</a:t>
            </a:r>
            <a:endParaRPr kumimoji="0" lang="zh-CN" altLang="en-US" sz="12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cxnSp>
        <p:nvCxnSpPr>
          <p:cNvPr id="100" name="直接连接符 99"/>
          <p:cNvCxnSpPr/>
          <p:nvPr/>
        </p:nvCxnSpPr>
        <p:spPr>
          <a:xfrm>
            <a:off x="5811333" y="4252384"/>
            <a:ext cx="0" cy="1080120"/>
          </a:xfrm>
          <a:prstGeom prst="line">
            <a:avLst/>
          </a:prstGeom>
          <a:noFill/>
          <a:ln w="19050" cap="flat" cmpd="sng" algn="ctr">
            <a:solidFill>
              <a:srgbClr val="70AD47"/>
            </a:solidFill>
            <a:prstDash val="solid"/>
            <a:miter lim="800000"/>
          </a:ln>
          <a:effectLst/>
        </p:spPr>
      </p:cxnSp>
      <p:cxnSp>
        <p:nvCxnSpPr>
          <p:cNvPr id="101" name="直接连接符 100"/>
          <p:cNvCxnSpPr/>
          <p:nvPr/>
        </p:nvCxnSpPr>
        <p:spPr>
          <a:xfrm>
            <a:off x="5811333" y="5332504"/>
            <a:ext cx="6038558" cy="0"/>
          </a:xfrm>
          <a:prstGeom prst="line">
            <a:avLst/>
          </a:prstGeom>
          <a:noFill/>
          <a:ln w="19050" cap="flat" cmpd="sng" algn="ctr">
            <a:solidFill>
              <a:srgbClr val="70AD47"/>
            </a:solidFill>
            <a:prstDash val="solid"/>
            <a:miter lim="800000"/>
          </a:ln>
          <a:effectLst/>
        </p:spPr>
      </p:cxnSp>
      <p:cxnSp>
        <p:nvCxnSpPr>
          <p:cNvPr id="102" name="直接箭头连接符 101"/>
          <p:cNvCxnSpPr/>
          <p:nvPr/>
        </p:nvCxnSpPr>
        <p:spPr>
          <a:xfrm flipV="1">
            <a:off x="5811333" y="4252384"/>
            <a:ext cx="5961654" cy="1080120"/>
          </a:xfrm>
          <a:prstGeom prst="straightConnector1">
            <a:avLst/>
          </a:prstGeom>
          <a:noFill/>
          <a:ln w="19050" cap="flat" cmpd="sng" algn="ctr">
            <a:solidFill>
              <a:srgbClr val="70AD47"/>
            </a:solidFill>
            <a:prstDash val="solid"/>
            <a:miter lim="800000"/>
            <a:tailEnd type="triangle"/>
          </a:ln>
          <a:effectLst/>
        </p:spPr>
      </p:cxnSp>
      <p:sp>
        <p:nvSpPr>
          <p:cNvPr id="103" name="圆角矩形 102"/>
          <p:cNvSpPr/>
          <p:nvPr/>
        </p:nvSpPr>
        <p:spPr>
          <a:xfrm>
            <a:off x="6084355" y="5404513"/>
            <a:ext cx="864096" cy="403245"/>
          </a:xfrm>
          <a:prstGeom prst="roundRect">
            <a:avLst/>
          </a:prstGeom>
          <a:solidFill>
            <a:sysClr val="window" lastClr="FFFFFF"/>
          </a:solidFill>
          <a:ln w="12700" cap="flat" cmpd="sng" algn="ctr">
            <a:solidFill>
              <a:srgbClr val="70AD4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1</a:t>
            </a:r>
            <a:endPar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processor</a:t>
            </a:r>
            <a:endParaRPr kumimoji="0" lang="zh-CN" altLang="en-US"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04" name="圆角矩形 103"/>
          <p:cNvSpPr/>
          <p:nvPr/>
        </p:nvSpPr>
        <p:spPr>
          <a:xfrm>
            <a:off x="7634912" y="5404513"/>
            <a:ext cx="864096" cy="403245"/>
          </a:xfrm>
          <a:prstGeom prst="roundRect">
            <a:avLst/>
          </a:prstGeom>
          <a:solidFill>
            <a:sysClr val="window" lastClr="FFFFFF"/>
          </a:solidFill>
          <a:ln w="12700" cap="flat" cmpd="sng" algn="ctr">
            <a:solidFill>
              <a:srgbClr val="70AD4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2</a:t>
            </a:r>
            <a:endPar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processor</a:t>
            </a:r>
            <a:endParaRPr kumimoji="0" lang="zh-CN" altLang="en-US"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05" name="圆角矩形 104"/>
          <p:cNvSpPr/>
          <p:nvPr/>
        </p:nvSpPr>
        <p:spPr>
          <a:xfrm>
            <a:off x="9021473" y="5404513"/>
            <a:ext cx="864096" cy="403245"/>
          </a:xfrm>
          <a:prstGeom prst="roundRect">
            <a:avLst/>
          </a:prstGeom>
          <a:solidFill>
            <a:sysClr val="window" lastClr="FFFFFF"/>
          </a:solidFill>
          <a:ln w="12700" cap="flat" cmpd="sng" algn="ctr">
            <a:solidFill>
              <a:srgbClr val="70AD4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3</a:t>
            </a:r>
            <a:endPar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processor</a:t>
            </a:r>
            <a:endParaRPr kumimoji="0" lang="zh-CN" altLang="en-US"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06" name="圆角矩形 105"/>
          <p:cNvSpPr/>
          <p:nvPr/>
        </p:nvSpPr>
        <p:spPr>
          <a:xfrm>
            <a:off x="10331261" y="5404794"/>
            <a:ext cx="864096" cy="403245"/>
          </a:xfrm>
          <a:prstGeom prst="roundRect">
            <a:avLst/>
          </a:prstGeom>
          <a:solidFill>
            <a:sysClr val="window" lastClr="FFFFFF"/>
          </a:solidFill>
          <a:ln w="12700" cap="flat" cmpd="sng" algn="ctr">
            <a:solidFill>
              <a:srgbClr val="70AD4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n</a:t>
            </a:r>
            <a:endPar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rPr>
              <a:t>processor</a:t>
            </a:r>
            <a:endParaRPr kumimoji="0" lang="zh-CN" altLang="en-US" sz="1100" b="1" i="0" u="none" strike="noStrike" kern="0" cap="none" spc="0" normalizeH="0" baseline="0" noProof="0" dirty="0" smtClean="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07" name="下箭头 106"/>
          <p:cNvSpPr/>
          <p:nvPr/>
        </p:nvSpPr>
        <p:spPr>
          <a:xfrm>
            <a:off x="6516403" y="2332714"/>
            <a:ext cx="432048" cy="623527"/>
          </a:xfrm>
          <a:prstGeom prst="downArrow">
            <a:avLst/>
          </a:prstGeom>
          <a:solidFill>
            <a:srgbClr val="ED7D3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08" name="下箭头 107"/>
          <p:cNvSpPr/>
          <p:nvPr/>
        </p:nvSpPr>
        <p:spPr>
          <a:xfrm>
            <a:off x="7923041" y="2332714"/>
            <a:ext cx="432048" cy="623527"/>
          </a:xfrm>
          <a:prstGeom prst="downArrow">
            <a:avLst/>
          </a:prstGeom>
          <a:solidFill>
            <a:srgbClr val="ED7D3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09" name="下箭头 108"/>
          <p:cNvSpPr/>
          <p:nvPr/>
        </p:nvSpPr>
        <p:spPr>
          <a:xfrm>
            <a:off x="9113655" y="2332714"/>
            <a:ext cx="432048" cy="623527"/>
          </a:xfrm>
          <a:prstGeom prst="downArrow">
            <a:avLst/>
          </a:prstGeom>
          <a:solidFill>
            <a:srgbClr val="ED7D3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10" name="下箭头 109"/>
          <p:cNvSpPr/>
          <p:nvPr/>
        </p:nvSpPr>
        <p:spPr>
          <a:xfrm>
            <a:off x="10221563" y="2332714"/>
            <a:ext cx="432048" cy="623527"/>
          </a:xfrm>
          <a:prstGeom prst="downArrow">
            <a:avLst/>
          </a:prstGeom>
          <a:solidFill>
            <a:srgbClr val="ED7D3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11" name="下箭头 110"/>
          <p:cNvSpPr/>
          <p:nvPr/>
        </p:nvSpPr>
        <p:spPr>
          <a:xfrm>
            <a:off x="6484506" y="3820337"/>
            <a:ext cx="432048" cy="432047"/>
          </a:xfrm>
          <a:prstGeom prst="downArrow">
            <a:avLst/>
          </a:prstGeom>
          <a:solidFill>
            <a:srgbClr val="4472C4"/>
          </a:solidFill>
          <a:ln w="1905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12" name="下箭头 111"/>
          <p:cNvSpPr/>
          <p:nvPr/>
        </p:nvSpPr>
        <p:spPr>
          <a:xfrm>
            <a:off x="7934210" y="3820337"/>
            <a:ext cx="432048" cy="432047"/>
          </a:xfrm>
          <a:prstGeom prst="downArrow">
            <a:avLst/>
          </a:prstGeom>
          <a:solidFill>
            <a:srgbClr val="4472C4"/>
          </a:solidFill>
          <a:ln w="1905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13" name="下箭头 112"/>
          <p:cNvSpPr/>
          <p:nvPr/>
        </p:nvSpPr>
        <p:spPr>
          <a:xfrm>
            <a:off x="9167890" y="3830498"/>
            <a:ext cx="432048" cy="432047"/>
          </a:xfrm>
          <a:prstGeom prst="downArrow">
            <a:avLst/>
          </a:prstGeom>
          <a:solidFill>
            <a:srgbClr val="4472C4"/>
          </a:solidFill>
          <a:ln w="1905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14" name="下箭头 113"/>
          <p:cNvSpPr/>
          <p:nvPr/>
        </p:nvSpPr>
        <p:spPr>
          <a:xfrm>
            <a:off x="10221563" y="3818950"/>
            <a:ext cx="432048" cy="432047"/>
          </a:xfrm>
          <a:prstGeom prst="downArrow">
            <a:avLst/>
          </a:prstGeom>
          <a:solidFill>
            <a:srgbClr val="4472C4"/>
          </a:solidFill>
          <a:ln w="1905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 name="矩形 3"/>
          <p:cNvSpPr/>
          <p:nvPr/>
        </p:nvSpPr>
        <p:spPr>
          <a:xfrm>
            <a:off x="134117" y="1302887"/>
            <a:ext cx="6096000" cy="507831"/>
          </a:xfrm>
          <a:prstGeom prst="rect">
            <a:avLst/>
          </a:prstGeom>
        </p:spPr>
        <p:txBody>
          <a:bodyPr>
            <a:spAutoFit/>
          </a:bodyPr>
          <a:lstStyle/>
          <a:p>
            <a:pPr indent="457200">
              <a:lnSpc>
                <a:spcPct val="150000"/>
              </a:lnSpc>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64</a:t>
            </a:r>
            <a:r>
              <a:rPr lang="zh-CN" altLang="zh-CN" b="1" dirty="0">
                <a:latin typeface="微软雅黑" panose="020B0503020204020204" pitchFamily="34" charset="-122"/>
                <a:ea typeface="微软雅黑" panose="020B0503020204020204" pitchFamily="34" charset="-122"/>
              </a:rPr>
              <a:t>位多核高性能硬件平台</a:t>
            </a:r>
            <a:r>
              <a:rPr lang="zh-CN" altLang="zh-CN" dirty="0">
                <a:latin typeface="微软雅黑" panose="020B0503020204020204" pitchFamily="34" charset="-122"/>
                <a:ea typeface="微软雅黑" panose="020B0503020204020204" pitchFamily="34" charset="-122"/>
              </a:rPr>
              <a:t>及</a:t>
            </a:r>
            <a:r>
              <a:rPr lang="zh-CN" altLang="zh-CN" b="1" dirty="0" smtClean="0">
                <a:latin typeface="微软雅黑" panose="020B0503020204020204" pitchFamily="34" charset="-122"/>
                <a:ea typeface="微软雅黑" panose="020B0503020204020204" pitchFamily="34" charset="-122"/>
              </a:rPr>
              <a:t>深度</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p:nvSpPr>
        <p:spPr>
          <a:xfrm>
            <a:off x="118458" y="2247682"/>
            <a:ext cx="3063659" cy="507831"/>
          </a:xfrm>
          <a:prstGeom prst="rect">
            <a:avLst/>
          </a:prstGeom>
        </p:spPr>
        <p:txBody>
          <a:bodyPr wrap="none">
            <a:spAutoFit/>
          </a:bodyPr>
          <a:lstStyle/>
          <a:p>
            <a:pPr indent="457200">
              <a:lnSpc>
                <a:spcPct val="150000"/>
              </a:lnSpc>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rPr>
              <a:t>自研</a:t>
            </a:r>
            <a:r>
              <a:rPr lang="zh-CN" altLang="zh-CN" b="1" dirty="0">
                <a:latin typeface="微软雅黑" panose="020B0503020204020204" pitchFamily="34" charset="-122"/>
                <a:ea typeface="微软雅黑" panose="020B0503020204020204" pitchFamily="34" charset="-122"/>
              </a:rPr>
              <a:t>的</a:t>
            </a:r>
            <a:r>
              <a:rPr lang="en-US" altLang="zh-CN" b="1" dirty="0" err="1">
                <a:latin typeface="微软雅黑" panose="020B0503020204020204" pitchFamily="34" charset="-122"/>
                <a:ea typeface="微软雅黑" panose="020B0503020204020204" pitchFamily="34" charset="-122"/>
              </a:rPr>
              <a:t>linux</a:t>
            </a:r>
            <a:r>
              <a:rPr lang="zh-CN" altLang="zh-CN" b="1" dirty="0">
                <a:latin typeface="微软雅黑" panose="020B0503020204020204" pitchFamily="34" charset="-122"/>
                <a:ea typeface="微软雅黑" panose="020B0503020204020204" pitchFamily="34" charset="-122"/>
              </a:rPr>
              <a:t>操作系统</a:t>
            </a:r>
            <a:r>
              <a:rPr lang="zh-CN"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7" name="矩形 6"/>
          <p:cNvSpPr/>
          <p:nvPr/>
        </p:nvSpPr>
        <p:spPr>
          <a:xfrm>
            <a:off x="134117" y="1780609"/>
            <a:ext cx="4108817" cy="507831"/>
          </a:xfrm>
          <a:prstGeom prst="rect">
            <a:avLst/>
          </a:prstGeom>
        </p:spPr>
        <p:txBody>
          <a:bodyPr wrap="none">
            <a:spAutoFit/>
          </a:bodyPr>
          <a:lstStyle/>
          <a:p>
            <a:pPr indent="457200">
              <a:lnSpc>
                <a:spcPct val="150000"/>
              </a:lnSpc>
              <a:buFont typeface="Wingdings" panose="05000000000000000000" pitchFamily="2" charset="2"/>
              <a:buChar char="l"/>
            </a:pPr>
            <a:r>
              <a:rPr lang="zh-CN" altLang="zh-CN" b="1" dirty="0" smtClean="0">
                <a:latin typeface="微软雅黑" panose="020B0503020204020204" pitchFamily="34" charset="-122"/>
                <a:ea typeface="微软雅黑" panose="020B0503020204020204" pitchFamily="34" charset="-122"/>
              </a:rPr>
              <a:t>对</a:t>
            </a:r>
            <a:r>
              <a:rPr lang="zh-CN" altLang="zh-CN" b="1" dirty="0">
                <a:latin typeface="微软雅黑" panose="020B0503020204020204" pitchFamily="34" charset="-122"/>
                <a:ea typeface="微软雅黑" panose="020B0503020204020204" pitchFamily="34" charset="-122"/>
              </a:rPr>
              <a:t>系统的网络处理部分进行优化。</a:t>
            </a:r>
            <a:endParaRPr lang="en-US" altLang="zh-CN" b="1" dirty="0">
              <a:latin typeface="微软雅黑" panose="020B0503020204020204" pitchFamily="34" charset="-122"/>
              <a:ea typeface="微软雅黑" panose="020B0503020204020204" pitchFamily="34" charset="-122"/>
            </a:endParaRPr>
          </a:p>
        </p:txBody>
      </p:sp>
      <p:sp>
        <p:nvSpPr>
          <p:cNvPr id="8" name="矩形 7"/>
          <p:cNvSpPr/>
          <p:nvPr/>
        </p:nvSpPr>
        <p:spPr>
          <a:xfrm>
            <a:off x="115738" y="3688103"/>
            <a:ext cx="4335323" cy="923330"/>
          </a:xfrm>
          <a:prstGeom prst="rect">
            <a:avLst/>
          </a:prstGeom>
        </p:spPr>
        <p:txBody>
          <a:bodyPr wrap="square">
            <a:spAutoFit/>
          </a:bodyPr>
          <a:lstStyle/>
          <a:p>
            <a:pPr indent="457200">
              <a:lnSpc>
                <a:spcPct val="150000"/>
              </a:lnSpc>
              <a:buFont typeface="Wingdings" panose="05000000000000000000" pitchFamily="2" charset="2"/>
              <a:buChar char="l"/>
            </a:pPr>
            <a:r>
              <a:rPr lang="zh-CN" altLang="zh-CN" b="1" dirty="0">
                <a:latin typeface="微软雅黑" panose="020B0503020204020204" pitchFamily="34" charset="-122"/>
                <a:ea typeface="微软雅黑" panose="020B0503020204020204" pitchFamily="34" charset="-122"/>
              </a:rPr>
              <a:t>多核并行处理的会话降低了多核间锁竞争及系统调度的开销提高并行处理能力。</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0550">
              <a:srgbClr val="6CAF3F"/>
            </a:gs>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4" name="任意多边形 3"/>
          <p:cNvSpPr/>
          <p:nvPr/>
        </p:nvSpPr>
        <p:spPr>
          <a:xfrm>
            <a:off x="18473" y="2164176"/>
            <a:ext cx="12173527" cy="4237321"/>
          </a:xfrm>
          <a:custGeom>
            <a:avLst/>
            <a:gdLst>
              <a:gd name="connsiteX0" fmla="*/ 0 w 12164291"/>
              <a:gd name="connsiteY0" fmla="*/ 2382982 h 2382982"/>
              <a:gd name="connsiteX1" fmla="*/ 1865745 w 12164291"/>
              <a:gd name="connsiteY1" fmla="*/ 1191491 h 2382982"/>
              <a:gd name="connsiteX2" fmla="*/ 4682836 w 12164291"/>
              <a:gd name="connsiteY2" fmla="*/ 1764146 h 2382982"/>
              <a:gd name="connsiteX3" fmla="*/ 7333672 w 12164291"/>
              <a:gd name="connsiteY3" fmla="*/ 960582 h 2382982"/>
              <a:gd name="connsiteX4" fmla="*/ 10686472 w 12164291"/>
              <a:gd name="connsiteY4" fmla="*/ 1016000 h 2382982"/>
              <a:gd name="connsiteX5" fmla="*/ 12164291 w 12164291"/>
              <a:gd name="connsiteY5" fmla="*/ 0 h 2382982"/>
              <a:gd name="connsiteX0-1" fmla="*/ 0 w 12321309"/>
              <a:gd name="connsiteY0-2" fmla="*/ 2008072 h 2008072"/>
              <a:gd name="connsiteX1-3" fmla="*/ 1865745 w 12321309"/>
              <a:gd name="connsiteY1-4" fmla="*/ 816581 h 2008072"/>
              <a:gd name="connsiteX2-5" fmla="*/ 4682836 w 12321309"/>
              <a:gd name="connsiteY2-6" fmla="*/ 1389236 h 2008072"/>
              <a:gd name="connsiteX3-7" fmla="*/ 7333672 w 12321309"/>
              <a:gd name="connsiteY3-8" fmla="*/ 585672 h 2008072"/>
              <a:gd name="connsiteX4-9" fmla="*/ 10686472 w 12321309"/>
              <a:gd name="connsiteY4-10" fmla="*/ 641090 h 2008072"/>
              <a:gd name="connsiteX5-11" fmla="*/ 12321309 w 12321309"/>
              <a:gd name="connsiteY5-12" fmla="*/ 0 h 2008072"/>
              <a:gd name="connsiteX0-13" fmla="*/ 0 w 12173527"/>
              <a:gd name="connsiteY0-14" fmla="*/ 1869518 h 1869518"/>
              <a:gd name="connsiteX1-15" fmla="*/ 1865745 w 12173527"/>
              <a:gd name="connsiteY1-16" fmla="*/ 678027 h 1869518"/>
              <a:gd name="connsiteX2-17" fmla="*/ 4682836 w 12173527"/>
              <a:gd name="connsiteY2-18" fmla="*/ 1250682 h 1869518"/>
              <a:gd name="connsiteX3-19" fmla="*/ 7333672 w 12173527"/>
              <a:gd name="connsiteY3-20" fmla="*/ 447118 h 1869518"/>
              <a:gd name="connsiteX4-21" fmla="*/ 10686472 w 12173527"/>
              <a:gd name="connsiteY4-22" fmla="*/ 502536 h 1869518"/>
              <a:gd name="connsiteX5-23" fmla="*/ 12173527 w 12173527"/>
              <a:gd name="connsiteY5-24" fmla="*/ 0 h 1869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173527" h="1869518">
                <a:moveTo>
                  <a:pt x="0" y="1869518"/>
                </a:moveTo>
                <a:cubicBezTo>
                  <a:pt x="542636" y="1325342"/>
                  <a:pt x="1085272" y="781166"/>
                  <a:pt x="1865745" y="678027"/>
                </a:cubicBezTo>
                <a:cubicBezTo>
                  <a:pt x="2646218" y="574888"/>
                  <a:pt x="3771515" y="1289167"/>
                  <a:pt x="4682836" y="1250682"/>
                </a:cubicBezTo>
                <a:cubicBezTo>
                  <a:pt x="5594157" y="1212197"/>
                  <a:pt x="6333066" y="571809"/>
                  <a:pt x="7333672" y="447118"/>
                </a:cubicBezTo>
                <a:cubicBezTo>
                  <a:pt x="8334278" y="322427"/>
                  <a:pt x="9879830" y="577056"/>
                  <a:pt x="10686472" y="502536"/>
                </a:cubicBezTo>
                <a:cubicBezTo>
                  <a:pt x="11493114" y="428016"/>
                  <a:pt x="11837169" y="427951"/>
                  <a:pt x="12173527" y="0"/>
                </a:cubicBezTo>
              </a:path>
            </a:pathLst>
          </a:custGeom>
          <a:solidFill>
            <a:schemeClr val="accent1">
              <a:lumMod val="40000"/>
              <a:lumOff val="60000"/>
              <a:alpha val="17000"/>
            </a:schemeClr>
          </a:solidFill>
          <a:ln w="25400">
            <a:solidFill>
              <a:schemeClr val="accent1">
                <a:shade val="50000"/>
                <a:alpha val="9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91723" y="353069"/>
            <a:ext cx="11120772" cy="648000"/>
          </a:xfrm>
        </p:spPr>
        <p:txBody>
          <a:bodyPr/>
          <a:lstStyle/>
          <a:p>
            <a:r>
              <a:rPr lang="zh-CN" altLang="en-US" dirty="0"/>
              <a:t>产品规格系列</a:t>
            </a:r>
            <a:endParaRPr lang="zh-CN" altLang="en-US" dirty="0"/>
          </a:p>
        </p:txBody>
      </p:sp>
      <p:sp>
        <p:nvSpPr>
          <p:cNvPr id="20" name="矩形标注 79"/>
          <p:cNvSpPr>
            <a:spLocks noChangeArrowheads="1"/>
          </p:cNvSpPr>
          <p:nvPr/>
        </p:nvSpPr>
        <p:spPr bwMode="auto">
          <a:xfrm>
            <a:off x="1300100" y="3228367"/>
            <a:ext cx="965406" cy="274236"/>
          </a:xfrm>
          <a:prstGeom prst="wedgeRectCallout">
            <a:avLst>
              <a:gd name="adj1" fmla="val 19516"/>
              <a:gd name="adj2" fmla="val 77128"/>
            </a:avLst>
          </a:prstGeom>
          <a:effectLst>
            <a:outerShdw blurRad="50800" dist="38100" dir="13500000" algn="b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lIns="96000" tIns="24000" rIns="96000" bIns="24000">
            <a:spAutoFit/>
          </a:bodyPr>
          <a:lstStyle/>
          <a:p>
            <a:pPr defTabSz="1219200" eaLnBrk="0" fontAlgn="base" hangingPunct="0">
              <a:spcBef>
                <a:spcPct val="0"/>
              </a:spcBef>
              <a:spcAft>
                <a:spcPct val="0"/>
              </a:spcAft>
              <a:buClr>
                <a:srgbClr val="4F81BD"/>
              </a:buClr>
              <a:buSzPct val="125000"/>
            </a:pPr>
            <a:r>
              <a:rPr lang="zh-CN" altLang="en-US" sz="1465" b="1" kern="0" dirty="0" smtClean="0">
                <a:solidFill>
                  <a:srgbClr val="000000"/>
                </a:solidFill>
                <a:latin typeface="微软雅黑" panose="020B0503020204020204" pitchFamily="34" charset="-122"/>
                <a:ea typeface="微软雅黑" panose="020B0503020204020204" pitchFamily="34" charset="-122"/>
              </a:rPr>
              <a:t>小型设备</a:t>
            </a:r>
            <a:endParaRPr lang="en-US" altLang="zh-CN" sz="1465" b="1" kern="0" dirty="0">
              <a:solidFill>
                <a:srgbClr val="000000"/>
              </a:solidFill>
              <a:latin typeface="微软雅黑" panose="020B0503020204020204" pitchFamily="34" charset="-122"/>
              <a:ea typeface="微软雅黑" panose="020B0503020204020204" pitchFamily="34" charset="-122"/>
            </a:endParaRPr>
          </a:p>
        </p:txBody>
      </p:sp>
      <p:sp>
        <p:nvSpPr>
          <p:cNvPr id="21" name="矩形标注 79"/>
          <p:cNvSpPr>
            <a:spLocks noChangeArrowheads="1"/>
          </p:cNvSpPr>
          <p:nvPr/>
        </p:nvSpPr>
        <p:spPr bwMode="auto">
          <a:xfrm>
            <a:off x="3979022" y="4509445"/>
            <a:ext cx="1202579" cy="274236"/>
          </a:xfrm>
          <a:prstGeom prst="wedgeRectCallout">
            <a:avLst>
              <a:gd name="adj1" fmla="val 19516"/>
              <a:gd name="adj2" fmla="val 77128"/>
            </a:avLst>
          </a:prstGeom>
          <a:effectLst>
            <a:outerShdw blurRad="50800" dist="38100" dir="18900000" algn="b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lIns="96000" tIns="24000" rIns="96000" bIns="24000">
            <a:spAutoFit/>
          </a:bodyPr>
          <a:lstStyle/>
          <a:p>
            <a:pPr defTabSz="1219200" eaLnBrk="0" fontAlgn="base" hangingPunct="0">
              <a:spcBef>
                <a:spcPct val="0"/>
              </a:spcBef>
              <a:spcAft>
                <a:spcPct val="0"/>
              </a:spcAft>
              <a:buClr>
                <a:srgbClr val="4F81BD"/>
              </a:buClr>
              <a:buSzPct val="125000"/>
            </a:pPr>
            <a:r>
              <a:rPr lang="zh-CN" altLang="en-US" sz="1465" b="1" kern="0" dirty="0" smtClean="0">
                <a:solidFill>
                  <a:srgbClr val="000000"/>
                </a:solidFill>
                <a:latin typeface="微软雅黑" panose="020B0503020204020204" pitchFamily="34" charset="-122"/>
                <a:ea typeface="微软雅黑" panose="020B0503020204020204" pitchFamily="34" charset="-122"/>
              </a:rPr>
              <a:t>中小型设备</a:t>
            </a:r>
            <a:endParaRPr lang="en-US" altLang="zh-CN" sz="1465" b="1" kern="0" dirty="0">
              <a:solidFill>
                <a:srgbClr val="000000"/>
              </a:solidFill>
              <a:latin typeface="微软雅黑" panose="020B0503020204020204" pitchFamily="34" charset="-122"/>
              <a:ea typeface="微软雅黑" panose="020B0503020204020204" pitchFamily="34" charset="-122"/>
            </a:endParaRPr>
          </a:p>
        </p:txBody>
      </p:sp>
      <p:sp>
        <p:nvSpPr>
          <p:cNvPr id="22" name="矩形标注 79"/>
          <p:cNvSpPr>
            <a:spLocks noChangeArrowheads="1"/>
          </p:cNvSpPr>
          <p:nvPr/>
        </p:nvSpPr>
        <p:spPr bwMode="auto">
          <a:xfrm>
            <a:off x="10310588" y="2861549"/>
            <a:ext cx="967012" cy="274236"/>
          </a:xfrm>
          <a:prstGeom prst="wedgeRectCallout">
            <a:avLst>
              <a:gd name="adj1" fmla="val 19516"/>
              <a:gd name="adj2" fmla="val 77128"/>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lIns="96000" tIns="24000" rIns="96000" bIns="24000">
            <a:spAutoFit/>
          </a:bodyPr>
          <a:lstStyle/>
          <a:p>
            <a:pPr defTabSz="1219200" eaLnBrk="0" fontAlgn="base" hangingPunct="0">
              <a:spcBef>
                <a:spcPct val="0"/>
              </a:spcBef>
              <a:spcAft>
                <a:spcPct val="0"/>
              </a:spcAft>
              <a:buClr>
                <a:srgbClr val="4F81BD"/>
              </a:buClr>
              <a:buSzPct val="125000"/>
            </a:pPr>
            <a:r>
              <a:rPr lang="zh-CN" altLang="en-US" sz="1465" b="1" kern="0" dirty="0" smtClean="0">
                <a:solidFill>
                  <a:srgbClr val="000000"/>
                </a:solidFill>
                <a:latin typeface="微软雅黑" panose="020B0503020204020204" pitchFamily="34" charset="-122"/>
                <a:ea typeface="微软雅黑" panose="020B0503020204020204" pitchFamily="34" charset="-122"/>
              </a:rPr>
              <a:t>大型设备</a:t>
            </a:r>
            <a:endParaRPr lang="en-US" altLang="zh-CN" sz="1465" b="1" kern="0" dirty="0">
              <a:solidFill>
                <a:srgbClr val="000000"/>
              </a:solidFill>
              <a:latin typeface="微软雅黑" panose="020B0503020204020204" pitchFamily="34" charset="-122"/>
              <a:ea typeface="微软雅黑" panose="020B0503020204020204" pitchFamily="34" charset="-122"/>
            </a:endParaRPr>
          </a:p>
        </p:txBody>
      </p:sp>
      <p:sp>
        <p:nvSpPr>
          <p:cNvPr id="23" name="矩形标注 79"/>
          <p:cNvSpPr>
            <a:spLocks noChangeArrowheads="1"/>
          </p:cNvSpPr>
          <p:nvPr/>
        </p:nvSpPr>
        <p:spPr bwMode="auto">
          <a:xfrm>
            <a:off x="6794267" y="2724431"/>
            <a:ext cx="1139770" cy="274236"/>
          </a:xfrm>
          <a:prstGeom prst="wedgeRectCallout">
            <a:avLst>
              <a:gd name="adj1" fmla="val 19516"/>
              <a:gd name="adj2" fmla="val 77128"/>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lIns="96000" tIns="24000" rIns="96000" bIns="24000">
            <a:spAutoFit/>
          </a:bodyPr>
          <a:lstStyle/>
          <a:p>
            <a:pPr defTabSz="1219200" eaLnBrk="0" fontAlgn="base" hangingPunct="0">
              <a:spcBef>
                <a:spcPct val="0"/>
              </a:spcBef>
              <a:spcAft>
                <a:spcPct val="0"/>
              </a:spcAft>
              <a:buClr>
                <a:srgbClr val="4F81BD"/>
              </a:buClr>
              <a:buSzPct val="125000"/>
            </a:pPr>
            <a:r>
              <a:rPr lang="zh-CN" altLang="en-US" sz="1465" b="1" kern="0" dirty="0" smtClean="0">
                <a:solidFill>
                  <a:srgbClr val="000000"/>
                </a:solidFill>
                <a:latin typeface="微软雅黑" panose="020B0503020204020204" pitchFamily="34" charset="-122"/>
                <a:ea typeface="微软雅黑" panose="020B0503020204020204" pitchFamily="34" charset="-122"/>
              </a:rPr>
              <a:t>中大型设备</a:t>
            </a:r>
            <a:endParaRPr lang="en-US" altLang="zh-CN" sz="1465" b="1" kern="0" dirty="0">
              <a:solidFill>
                <a:srgbClr val="000000"/>
              </a:solidFill>
              <a:latin typeface="微软雅黑" panose="020B0503020204020204" pitchFamily="34" charset="-122"/>
              <a:ea typeface="微软雅黑" panose="020B0503020204020204" pitchFamily="34" charset="-122"/>
            </a:endParaRPr>
          </a:p>
        </p:txBody>
      </p:sp>
      <p:sp>
        <p:nvSpPr>
          <p:cNvPr id="5" name="矩形 4"/>
          <p:cNvSpPr/>
          <p:nvPr/>
        </p:nvSpPr>
        <p:spPr>
          <a:xfrm>
            <a:off x="1129942" y="4282837"/>
            <a:ext cx="2121093" cy="369332"/>
          </a:xfrm>
          <a:prstGeom prst="rect">
            <a:avLst/>
          </a:prstGeom>
        </p:spPr>
        <p:txBody>
          <a:bodyPr wrap="none">
            <a:spAutoFit/>
          </a:bodyPr>
          <a:lstStyle/>
          <a:p>
            <a:r>
              <a:rPr lang="en-US" altLang="zh-CN" b="1" dirty="0">
                <a:solidFill>
                  <a:srgbClr val="000000"/>
                </a:solidFill>
              </a:rPr>
              <a:t>·  </a:t>
            </a:r>
            <a:r>
              <a:rPr lang="zh-CN" altLang="en-US" b="1" dirty="0" smtClean="0">
                <a:solidFill>
                  <a:srgbClr val="000000"/>
                </a:solidFill>
              </a:rPr>
              <a:t>网络层吞吐</a:t>
            </a:r>
            <a:r>
              <a:rPr lang="en-US" altLang="zh-CN" b="1" dirty="0" smtClean="0">
                <a:solidFill>
                  <a:srgbClr val="000000"/>
                </a:solidFill>
              </a:rPr>
              <a:t>300M</a:t>
            </a:r>
            <a:endParaRPr lang="zh-CN" altLang="en-US" dirty="0"/>
          </a:p>
        </p:txBody>
      </p:sp>
      <p:sp>
        <p:nvSpPr>
          <p:cNvPr id="6" name="流程图: 接点 5"/>
          <p:cNvSpPr/>
          <p:nvPr/>
        </p:nvSpPr>
        <p:spPr>
          <a:xfrm>
            <a:off x="1896395" y="3592674"/>
            <a:ext cx="184727" cy="184727"/>
          </a:xfrm>
          <a:prstGeom prst="flowChartConnector">
            <a:avLst/>
          </a:prstGeom>
          <a:solidFill>
            <a:schemeClr val="bg1"/>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29942" y="4646563"/>
            <a:ext cx="2121093" cy="369332"/>
          </a:xfrm>
          <a:prstGeom prst="rect">
            <a:avLst/>
          </a:prstGeom>
        </p:spPr>
        <p:txBody>
          <a:bodyPr wrap="none">
            <a:spAutoFit/>
          </a:bodyPr>
          <a:lstStyle/>
          <a:p>
            <a:r>
              <a:rPr lang="en-US" altLang="zh-CN" b="1" dirty="0" smtClean="0">
                <a:solidFill>
                  <a:srgbClr val="000000"/>
                </a:solidFill>
              </a:rPr>
              <a:t>·  </a:t>
            </a:r>
            <a:r>
              <a:rPr lang="zh-CN" altLang="en-US" b="1" dirty="0" smtClean="0">
                <a:solidFill>
                  <a:srgbClr val="000000"/>
                </a:solidFill>
              </a:rPr>
              <a:t>应用层吞吐</a:t>
            </a:r>
            <a:r>
              <a:rPr lang="en-US" altLang="zh-CN" b="1" dirty="0">
                <a:solidFill>
                  <a:srgbClr val="000000"/>
                </a:solidFill>
              </a:rPr>
              <a:t>2</a:t>
            </a:r>
            <a:r>
              <a:rPr lang="en-US" altLang="zh-CN" b="1" dirty="0" smtClean="0">
                <a:solidFill>
                  <a:srgbClr val="000000"/>
                </a:solidFill>
              </a:rPr>
              <a:t>00M</a:t>
            </a:r>
            <a:endParaRPr lang="zh-CN" altLang="en-US" dirty="0"/>
          </a:p>
        </p:txBody>
      </p:sp>
      <p:sp>
        <p:nvSpPr>
          <p:cNvPr id="30" name="矩形 29"/>
          <p:cNvSpPr/>
          <p:nvPr/>
        </p:nvSpPr>
        <p:spPr>
          <a:xfrm>
            <a:off x="1129942" y="5051468"/>
            <a:ext cx="1677062" cy="369332"/>
          </a:xfrm>
          <a:prstGeom prst="rect">
            <a:avLst/>
          </a:prstGeom>
        </p:spPr>
        <p:txBody>
          <a:bodyPr wrap="none">
            <a:spAutoFit/>
          </a:bodyPr>
          <a:lstStyle/>
          <a:p>
            <a:r>
              <a:rPr lang="en-US" altLang="zh-CN" b="1" dirty="0" smtClean="0">
                <a:solidFill>
                  <a:srgbClr val="000000"/>
                </a:solidFill>
              </a:rPr>
              <a:t>·  </a:t>
            </a:r>
            <a:r>
              <a:rPr lang="zh-CN" altLang="en-US" b="1" dirty="0" smtClean="0">
                <a:solidFill>
                  <a:srgbClr val="000000"/>
                </a:solidFill>
              </a:rPr>
              <a:t>用户</a:t>
            </a:r>
            <a:r>
              <a:rPr lang="zh-CN" altLang="en-US" b="1" dirty="0">
                <a:solidFill>
                  <a:srgbClr val="000000"/>
                </a:solidFill>
              </a:rPr>
              <a:t>数</a:t>
            </a:r>
            <a:r>
              <a:rPr lang="en-US" altLang="zh-CN" b="1" dirty="0">
                <a:solidFill>
                  <a:srgbClr val="000000"/>
                </a:solidFill>
              </a:rPr>
              <a:t>200</a:t>
            </a:r>
            <a:r>
              <a:rPr lang="zh-CN" altLang="en-US" b="1" dirty="0">
                <a:solidFill>
                  <a:srgbClr val="000000"/>
                </a:solidFill>
              </a:rPr>
              <a:t>人</a:t>
            </a:r>
            <a:endParaRPr lang="zh-CN" altLang="en-US" b="1" dirty="0">
              <a:solidFill>
                <a:srgbClr val="000000"/>
              </a:solidFill>
            </a:endParaRPr>
          </a:p>
        </p:txBody>
      </p:sp>
      <p:sp>
        <p:nvSpPr>
          <p:cNvPr id="38" name="矩形 37"/>
          <p:cNvSpPr/>
          <p:nvPr/>
        </p:nvSpPr>
        <p:spPr>
          <a:xfrm>
            <a:off x="3669942" y="2891629"/>
            <a:ext cx="2249334" cy="369332"/>
          </a:xfrm>
          <a:prstGeom prst="rect">
            <a:avLst/>
          </a:prstGeom>
        </p:spPr>
        <p:txBody>
          <a:bodyPr wrap="none">
            <a:spAutoFit/>
          </a:bodyPr>
          <a:lstStyle/>
          <a:p>
            <a:r>
              <a:rPr lang="en-US" altLang="zh-CN" b="1" dirty="0">
                <a:solidFill>
                  <a:srgbClr val="000000"/>
                </a:solidFill>
              </a:rPr>
              <a:t>·  </a:t>
            </a:r>
            <a:r>
              <a:rPr lang="zh-CN" altLang="en-US" b="1" dirty="0" smtClean="0">
                <a:solidFill>
                  <a:srgbClr val="000000"/>
                </a:solidFill>
              </a:rPr>
              <a:t>网络层吞吐</a:t>
            </a:r>
            <a:r>
              <a:rPr lang="en-US" altLang="zh-CN" b="1" dirty="0" smtClean="0">
                <a:solidFill>
                  <a:srgbClr val="000000"/>
                </a:solidFill>
              </a:rPr>
              <a:t>1000M</a:t>
            </a:r>
            <a:endParaRPr lang="zh-CN" altLang="en-US" dirty="0"/>
          </a:p>
        </p:txBody>
      </p:sp>
      <p:sp>
        <p:nvSpPr>
          <p:cNvPr id="39" name="矩形 38"/>
          <p:cNvSpPr/>
          <p:nvPr/>
        </p:nvSpPr>
        <p:spPr>
          <a:xfrm>
            <a:off x="3669942" y="3255355"/>
            <a:ext cx="2121093" cy="369332"/>
          </a:xfrm>
          <a:prstGeom prst="rect">
            <a:avLst/>
          </a:prstGeom>
        </p:spPr>
        <p:txBody>
          <a:bodyPr wrap="none">
            <a:spAutoFit/>
          </a:bodyPr>
          <a:lstStyle/>
          <a:p>
            <a:r>
              <a:rPr lang="en-US" altLang="zh-CN" b="1" dirty="0" smtClean="0">
                <a:solidFill>
                  <a:srgbClr val="000000"/>
                </a:solidFill>
              </a:rPr>
              <a:t>·  </a:t>
            </a:r>
            <a:r>
              <a:rPr lang="zh-CN" altLang="en-US" b="1" dirty="0" smtClean="0">
                <a:solidFill>
                  <a:srgbClr val="000000"/>
                </a:solidFill>
              </a:rPr>
              <a:t>应用层吞吐</a:t>
            </a:r>
            <a:r>
              <a:rPr lang="en-US" altLang="zh-CN" b="1" dirty="0" smtClean="0">
                <a:solidFill>
                  <a:srgbClr val="000000"/>
                </a:solidFill>
              </a:rPr>
              <a:t>300M</a:t>
            </a:r>
            <a:endParaRPr lang="zh-CN" altLang="en-US" dirty="0"/>
          </a:p>
        </p:txBody>
      </p:sp>
      <p:sp>
        <p:nvSpPr>
          <p:cNvPr id="40" name="矩形 39"/>
          <p:cNvSpPr/>
          <p:nvPr/>
        </p:nvSpPr>
        <p:spPr>
          <a:xfrm>
            <a:off x="3669942" y="3660260"/>
            <a:ext cx="1805302" cy="369332"/>
          </a:xfrm>
          <a:prstGeom prst="rect">
            <a:avLst/>
          </a:prstGeom>
        </p:spPr>
        <p:txBody>
          <a:bodyPr wrap="none">
            <a:spAutoFit/>
          </a:bodyPr>
          <a:lstStyle/>
          <a:p>
            <a:r>
              <a:rPr lang="en-US" altLang="zh-CN" b="1" dirty="0" smtClean="0">
                <a:solidFill>
                  <a:srgbClr val="000000"/>
                </a:solidFill>
              </a:rPr>
              <a:t>·  </a:t>
            </a:r>
            <a:r>
              <a:rPr lang="zh-CN" altLang="en-US" b="1" dirty="0" smtClean="0">
                <a:solidFill>
                  <a:srgbClr val="000000"/>
                </a:solidFill>
              </a:rPr>
              <a:t>用户</a:t>
            </a:r>
            <a:r>
              <a:rPr lang="zh-CN" altLang="en-US" b="1" dirty="0">
                <a:solidFill>
                  <a:srgbClr val="000000"/>
                </a:solidFill>
              </a:rPr>
              <a:t>数</a:t>
            </a:r>
            <a:r>
              <a:rPr lang="en-US" altLang="zh-CN" b="1" dirty="0" smtClean="0">
                <a:solidFill>
                  <a:srgbClr val="000000"/>
                </a:solidFill>
              </a:rPr>
              <a:t>2000</a:t>
            </a:r>
            <a:r>
              <a:rPr lang="zh-CN" altLang="en-US" b="1" dirty="0" smtClean="0">
                <a:solidFill>
                  <a:srgbClr val="000000"/>
                </a:solidFill>
              </a:rPr>
              <a:t>人</a:t>
            </a:r>
            <a:endParaRPr lang="zh-CN" altLang="en-US" b="1" dirty="0">
              <a:solidFill>
                <a:srgbClr val="000000"/>
              </a:solidFill>
            </a:endParaRPr>
          </a:p>
        </p:txBody>
      </p:sp>
      <p:pic>
        <p:nvPicPr>
          <p:cNvPr id="9" name="图片 8"/>
          <p:cNvPicPr>
            <a:picLocks noChangeAspect="1"/>
          </p:cNvPicPr>
          <p:nvPr/>
        </p:nvPicPr>
        <p:blipFill>
          <a:blip r:embed="rId1"/>
          <a:stretch>
            <a:fillRect/>
          </a:stretch>
        </p:blipFill>
        <p:spPr>
          <a:xfrm>
            <a:off x="1000633" y="2583440"/>
            <a:ext cx="1754505" cy="551180"/>
          </a:xfrm>
          <a:prstGeom prst="rect">
            <a:avLst/>
          </a:prstGeom>
        </p:spPr>
      </p:pic>
      <p:pic>
        <p:nvPicPr>
          <p:cNvPr id="41" name="图片 40"/>
          <p:cNvPicPr>
            <a:picLocks noChangeAspect="1"/>
          </p:cNvPicPr>
          <p:nvPr/>
        </p:nvPicPr>
        <p:blipFill>
          <a:blip r:embed="rId2"/>
          <a:stretch>
            <a:fillRect/>
          </a:stretch>
        </p:blipFill>
        <p:spPr>
          <a:xfrm>
            <a:off x="3853033" y="4960343"/>
            <a:ext cx="1754505" cy="551180"/>
          </a:xfrm>
          <a:prstGeom prst="rect">
            <a:avLst/>
          </a:prstGeom>
        </p:spPr>
      </p:pic>
      <p:pic>
        <p:nvPicPr>
          <p:cNvPr id="10" name="图片 9"/>
          <p:cNvPicPr>
            <a:picLocks noChangeAspect="1"/>
          </p:cNvPicPr>
          <p:nvPr/>
        </p:nvPicPr>
        <p:blipFill>
          <a:blip r:embed="rId3"/>
          <a:stretch>
            <a:fillRect/>
          </a:stretch>
        </p:blipFill>
        <p:spPr>
          <a:xfrm>
            <a:off x="10049164" y="3603941"/>
            <a:ext cx="1819275" cy="631190"/>
          </a:xfrm>
          <a:prstGeom prst="rect">
            <a:avLst/>
          </a:prstGeom>
        </p:spPr>
      </p:pic>
      <p:pic>
        <p:nvPicPr>
          <p:cNvPr id="43" name="图片 42"/>
          <p:cNvPicPr>
            <a:picLocks noChangeAspect="1"/>
          </p:cNvPicPr>
          <p:nvPr>
            <p:custDataLst>
              <p:tags r:id="rId4"/>
            </p:custDataLst>
          </p:nvPr>
        </p:nvPicPr>
        <p:blipFill>
          <a:blip r:embed="rId5"/>
          <a:stretch>
            <a:fillRect/>
          </a:stretch>
        </p:blipFill>
        <p:spPr>
          <a:xfrm>
            <a:off x="6454370" y="1756128"/>
            <a:ext cx="1819275" cy="631190"/>
          </a:xfrm>
          <a:prstGeom prst="rect">
            <a:avLst/>
          </a:prstGeom>
        </p:spPr>
      </p:pic>
      <p:sp>
        <p:nvSpPr>
          <p:cNvPr id="50" name="矩形 49"/>
          <p:cNvSpPr/>
          <p:nvPr/>
        </p:nvSpPr>
        <p:spPr>
          <a:xfrm>
            <a:off x="6753622" y="3761768"/>
            <a:ext cx="2377574" cy="369332"/>
          </a:xfrm>
          <a:prstGeom prst="rect">
            <a:avLst/>
          </a:prstGeom>
        </p:spPr>
        <p:txBody>
          <a:bodyPr wrap="none">
            <a:spAutoFit/>
          </a:bodyPr>
          <a:lstStyle/>
          <a:p>
            <a:r>
              <a:rPr lang="en-US" altLang="zh-CN" b="1" dirty="0">
                <a:solidFill>
                  <a:srgbClr val="000000"/>
                </a:solidFill>
              </a:rPr>
              <a:t>·  </a:t>
            </a:r>
            <a:r>
              <a:rPr lang="zh-CN" altLang="en-US" b="1" dirty="0" smtClean="0">
                <a:solidFill>
                  <a:srgbClr val="000000"/>
                </a:solidFill>
              </a:rPr>
              <a:t>网络层吞吐</a:t>
            </a:r>
            <a:r>
              <a:rPr lang="en-US" altLang="zh-CN" b="1" dirty="0" smtClean="0">
                <a:solidFill>
                  <a:srgbClr val="000000"/>
                </a:solidFill>
              </a:rPr>
              <a:t>10000M</a:t>
            </a:r>
            <a:endParaRPr lang="zh-CN" altLang="en-US" dirty="0"/>
          </a:p>
        </p:txBody>
      </p:sp>
      <p:sp>
        <p:nvSpPr>
          <p:cNvPr id="51" name="矩形 50"/>
          <p:cNvSpPr/>
          <p:nvPr/>
        </p:nvSpPr>
        <p:spPr>
          <a:xfrm>
            <a:off x="6753622" y="4125494"/>
            <a:ext cx="2249334" cy="369332"/>
          </a:xfrm>
          <a:prstGeom prst="rect">
            <a:avLst/>
          </a:prstGeom>
        </p:spPr>
        <p:txBody>
          <a:bodyPr wrap="none">
            <a:spAutoFit/>
          </a:bodyPr>
          <a:lstStyle/>
          <a:p>
            <a:r>
              <a:rPr lang="en-US" altLang="zh-CN" b="1" dirty="0" smtClean="0">
                <a:solidFill>
                  <a:srgbClr val="000000"/>
                </a:solidFill>
              </a:rPr>
              <a:t>·  </a:t>
            </a:r>
            <a:r>
              <a:rPr lang="zh-CN" altLang="en-US" b="1" dirty="0" smtClean="0">
                <a:solidFill>
                  <a:srgbClr val="000000"/>
                </a:solidFill>
              </a:rPr>
              <a:t>应用层吞吐</a:t>
            </a:r>
            <a:r>
              <a:rPr lang="en-US" altLang="zh-CN" b="1" dirty="0" smtClean="0">
                <a:solidFill>
                  <a:srgbClr val="000000"/>
                </a:solidFill>
              </a:rPr>
              <a:t>4000M</a:t>
            </a:r>
            <a:endParaRPr lang="zh-CN" altLang="en-US" dirty="0"/>
          </a:p>
        </p:txBody>
      </p:sp>
      <p:sp>
        <p:nvSpPr>
          <p:cNvPr id="52" name="矩形 51"/>
          <p:cNvSpPr/>
          <p:nvPr/>
        </p:nvSpPr>
        <p:spPr>
          <a:xfrm>
            <a:off x="6753622" y="4530399"/>
            <a:ext cx="1933543" cy="369332"/>
          </a:xfrm>
          <a:prstGeom prst="rect">
            <a:avLst/>
          </a:prstGeom>
        </p:spPr>
        <p:txBody>
          <a:bodyPr wrap="none">
            <a:spAutoFit/>
          </a:bodyPr>
          <a:lstStyle/>
          <a:p>
            <a:r>
              <a:rPr lang="en-US" altLang="zh-CN" b="1" dirty="0" smtClean="0">
                <a:solidFill>
                  <a:srgbClr val="000000"/>
                </a:solidFill>
              </a:rPr>
              <a:t>·  </a:t>
            </a:r>
            <a:r>
              <a:rPr lang="zh-CN" altLang="en-US" b="1" dirty="0" smtClean="0">
                <a:solidFill>
                  <a:srgbClr val="000000"/>
                </a:solidFill>
              </a:rPr>
              <a:t>用户</a:t>
            </a:r>
            <a:r>
              <a:rPr lang="zh-CN" altLang="en-US" b="1" dirty="0">
                <a:solidFill>
                  <a:srgbClr val="000000"/>
                </a:solidFill>
              </a:rPr>
              <a:t>数</a:t>
            </a:r>
            <a:r>
              <a:rPr lang="en-US" altLang="zh-CN" b="1" dirty="0" smtClean="0">
                <a:solidFill>
                  <a:srgbClr val="000000"/>
                </a:solidFill>
              </a:rPr>
              <a:t>20000</a:t>
            </a:r>
            <a:r>
              <a:rPr lang="zh-CN" altLang="en-US" b="1" dirty="0" smtClean="0">
                <a:solidFill>
                  <a:srgbClr val="000000"/>
                </a:solidFill>
              </a:rPr>
              <a:t>人</a:t>
            </a:r>
            <a:endParaRPr lang="zh-CN" altLang="en-US" b="1" dirty="0">
              <a:solidFill>
                <a:srgbClr val="000000"/>
              </a:solidFill>
            </a:endParaRPr>
          </a:p>
        </p:txBody>
      </p:sp>
      <p:sp>
        <p:nvSpPr>
          <p:cNvPr id="53" name="矩形 52"/>
          <p:cNvSpPr/>
          <p:nvPr/>
        </p:nvSpPr>
        <p:spPr>
          <a:xfrm>
            <a:off x="9628631" y="1224451"/>
            <a:ext cx="2377574" cy="369332"/>
          </a:xfrm>
          <a:prstGeom prst="rect">
            <a:avLst/>
          </a:prstGeom>
        </p:spPr>
        <p:txBody>
          <a:bodyPr wrap="none">
            <a:spAutoFit/>
          </a:bodyPr>
          <a:lstStyle/>
          <a:p>
            <a:r>
              <a:rPr lang="en-US" altLang="zh-CN" b="1" dirty="0">
                <a:solidFill>
                  <a:srgbClr val="000000"/>
                </a:solidFill>
              </a:rPr>
              <a:t>·  </a:t>
            </a:r>
            <a:r>
              <a:rPr lang="zh-CN" altLang="en-US" b="1" dirty="0" smtClean="0">
                <a:solidFill>
                  <a:srgbClr val="000000"/>
                </a:solidFill>
              </a:rPr>
              <a:t>网络层吞吐</a:t>
            </a:r>
            <a:r>
              <a:rPr lang="en-US" altLang="zh-CN" b="1" dirty="0" smtClean="0">
                <a:solidFill>
                  <a:srgbClr val="000000"/>
                </a:solidFill>
              </a:rPr>
              <a:t>40000M</a:t>
            </a:r>
            <a:endParaRPr lang="zh-CN" altLang="en-US" dirty="0"/>
          </a:p>
        </p:txBody>
      </p:sp>
      <p:sp>
        <p:nvSpPr>
          <p:cNvPr id="54" name="矩形 53"/>
          <p:cNvSpPr/>
          <p:nvPr/>
        </p:nvSpPr>
        <p:spPr>
          <a:xfrm>
            <a:off x="9628631" y="1588177"/>
            <a:ext cx="2377574" cy="369332"/>
          </a:xfrm>
          <a:prstGeom prst="rect">
            <a:avLst/>
          </a:prstGeom>
        </p:spPr>
        <p:txBody>
          <a:bodyPr wrap="none">
            <a:spAutoFit/>
          </a:bodyPr>
          <a:lstStyle/>
          <a:p>
            <a:r>
              <a:rPr lang="en-US" altLang="zh-CN" b="1" dirty="0" smtClean="0">
                <a:solidFill>
                  <a:srgbClr val="000000"/>
                </a:solidFill>
              </a:rPr>
              <a:t>·  </a:t>
            </a:r>
            <a:r>
              <a:rPr lang="zh-CN" altLang="en-US" b="1" dirty="0" smtClean="0">
                <a:solidFill>
                  <a:srgbClr val="000000"/>
                </a:solidFill>
              </a:rPr>
              <a:t>应用层吞吐</a:t>
            </a:r>
            <a:r>
              <a:rPr lang="en-US" altLang="zh-CN" b="1" dirty="0" smtClean="0">
                <a:solidFill>
                  <a:srgbClr val="000000"/>
                </a:solidFill>
              </a:rPr>
              <a:t>20000M</a:t>
            </a:r>
            <a:endParaRPr lang="zh-CN" altLang="en-US" dirty="0"/>
          </a:p>
        </p:txBody>
      </p:sp>
      <p:sp>
        <p:nvSpPr>
          <p:cNvPr id="55" name="矩形 54"/>
          <p:cNvSpPr/>
          <p:nvPr/>
        </p:nvSpPr>
        <p:spPr>
          <a:xfrm>
            <a:off x="9628631" y="1993082"/>
            <a:ext cx="2061783" cy="369332"/>
          </a:xfrm>
          <a:prstGeom prst="rect">
            <a:avLst/>
          </a:prstGeom>
        </p:spPr>
        <p:txBody>
          <a:bodyPr wrap="none">
            <a:spAutoFit/>
          </a:bodyPr>
          <a:lstStyle/>
          <a:p>
            <a:r>
              <a:rPr lang="en-US" altLang="zh-CN" b="1" dirty="0" smtClean="0">
                <a:solidFill>
                  <a:srgbClr val="000000"/>
                </a:solidFill>
              </a:rPr>
              <a:t>·  </a:t>
            </a:r>
            <a:r>
              <a:rPr lang="zh-CN" altLang="en-US" b="1" dirty="0" smtClean="0">
                <a:solidFill>
                  <a:srgbClr val="000000"/>
                </a:solidFill>
              </a:rPr>
              <a:t>用户数</a:t>
            </a:r>
            <a:r>
              <a:rPr lang="en-US" altLang="zh-CN" b="1" dirty="0" smtClean="0">
                <a:solidFill>
                  <a:srgbClr val="000000"/>
                </a:solidFill>
              </a:rPr>
              <a:t>100000</a:t>
            </a:r>
            <a:r>
              <a:rPr lang="zh-CN" altLang="en-US" b="1" dirty="0" smtClean="0">
                <a:solidFill>
                  <a:srgbClr val="000000"/>
                </a:solidFill>
              </a:rPr>
              <a:t>人</a:t>
            </a:r>
            <a:endParaRPr lang="zh-CN" altLang="en-US" b="1"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59753" y="329030"/>
            <a:ext cx="239742" cy="723188"/>
          </a:xfrm>
          <a:prstGeom prst="rect">
            <a:avLst/>
          </a:prstGeom>
        </p:spPr>
      </p:pic>
      <p:sp>
        <p:nvSpPr>
          <p:cNvPr id="5" name="TextBox 3"/>
          <p:cNvSpPr txBox="1"/>
          <p:nvPr/>
        </p:nvSpPr>
        <p:spPr>
          <a:xfrm>
            <a:off x="1784407" y="2373043"/>
            <a:ext cx="1704313" cy="1569660"/>
          </a:xfrm>
          <a:prstGeom prst="rect">
            <a:avLst/>
          </a:prstGeom>
          <a:noFill/>
        </p:spPr>
        <p:txBody>
          <a:bodyPr wrap="squar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a:ln>
                  <a:noFill/>
                </a:ln>
                <a:solidFill>
                  <a:srgbClr val="FF6634"/>
                </a:solidFill>
                <a:effectLst/>
                <a:uLnTx/>
                <a:uFillTx/>
                <a:latin typeface="微软雅黑" panose="020B0503020204020204" pitchFamily="34" charset="-122"/>
                <a:ea typeface="微软雅黑" panose="020B0503020204020204" pitchFamily="34" charset="-122"/>
                <a:cs typeface="+mn-cs"/>
              </a:rPr>
              <a:t>03</a:t>
            </a:r>
            <a:endParaRPr kumimoji="0" lang="zh-CN" altLang="en-US" sz="9600" b="1" i="0" u="none" strike="noStrike" kern="0" cap="none" spc="0" normalizeH="0" baseline="0" noProof="0" dirty="0">
              <a:ln>
                <a:noFill/>
              </a:ln>
              <a:solidFill>
                <a:srgbClr val="FF6634"/>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p:nvCxnSpPr>
        <p:spPr>
          <a:xfrm>
            <a:off x="-12614" y="3150615"/>
            <a:ext cx="1781944" cy="0"/>
          </a:xfrm>
          <a:prstGeom prst="line">
            <a:avLst/>
          </a:prstGeom>
          <a:noFill/>
          <a:ln w="95250" cap="flat" cmpd="sng" algn="ctr">
            <a:solidFill>
              <a:srgbClr val="003334"/>
            </a:solidFill>
            <a:prstDash val="solid"/>
          </a:ln>
          <a:effectLst/>
        </p:spPr>
      </p:cxnSp>
      <p:cxnSp>
        <p:nvCxnSpPr>
          <p:cNvPr id="7" name="直接连接符 6"/>
          <p:cNvCxnSpPr>
            <a:stCxn id="5" idx="3"/>
          </p:cNvCxnSpPr>
          <p:nvPr/>
        </p:nvCxnSpPr>
        <p:spPr>
          <a:xfrm flipV="1">
            <a:off x="3488720" y="3139423"/>
            <a:ext cx="8619861" cy="18450"/>
          </a:xfrm>
          <a:prstGeom prst="line">
            <a:avLst/>
          </a:prstGeom>
          <a:noFill/>
          <a:ln w="95250" cap="flat" cmpd="sng" algn="ctr">
            <a:solidFill>
              <a:srgbClr val="003334"/>
            </a:solidFill>
            <a:prstDash val="solid"/>
          </a:ln>
          <a:effectLst/>
        </p:spPr>
      </p:cxnSp>
      <p:sp>
        <p:nvSpPr>
          <p:cNvPr id="8" name="TextBox 6"/>
          <p:cNvSpPr txBox="1"/>
          <p:nvPr/>
        </p:nvSpPr>
        <p:spPr>
          <a:xfrm>
            <a:off x="3407545" y="2494623"/>
            <a:ext cx="52744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rPr>
              <a:t>产品核心功能简介</a:t>
            </a:r>
            <a:endParaRPr kumimoji="0" lang="zh-CN" altLang="en-US" sz="2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049"/>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by="(-#ppt_w*2)" calcmode="lin" valueType="num">
                                      <p:cBhvr rctx="PPT">
                                        <p:cTn id="21" dur="500" autoRev="1" fill="hold">
                                          <p:stCondLst>
                                            <p:cond delay="0"/>
                                          </p:stCondLst>
                                        </p:cTn>
                                        <p:tgtEl>
                                          <p:spTgt spid="8"/>
                                        </p:tgtEl>
                                        <p:attrNameLst>
                                          <p:attrName>ppt_w</p:attrName>
                                        </p:attrNameLst>
                                      </p:cBhvr>
                                    </p:anim>
                                    <p:anim by="(#ppt_w*0.50)" calcmode="lin" valueType="num">
                                      <p:cBhvr>
                                        <p:cTn id="22" dur="500" decel="50000" autoRev="1" fill="hold">
                                          <p:stCondLst>
                                            <p:cond delay="0"/>
                                          </p:stCondLst>
                                        </p:cTn>
                                        <p:tgtEl>
                                          <p:spTgt spid="8"/>
                                        </p:tgtEl>
                                        <p:attrNameLst>
                                          <p:attrName>ppt_x</p:attrName>
                                        </p:attrNameLst>
                                      </p:cBhvr>
                                    </p:anim>
                                    <p:anim from="(-#ppt_h/2)" to="(#ppt_y)" calcmode="lin" valueType="num">
                                      <p:cBhvr>
                                        <p:cTn id="23" dur="1000" fill="hold">
                                          <p:stCondLst>
                                            <p:cond delay="0"/>
                                          </p:stCondLst>
                                        </p:cTn>
                                        <p:tgtEl>
                                          <p:spTgt spid="8"/>
                                        </p:tgtEl>
                                        <p:attrNameLst>
                                          <p:attrName>ppt_y</p:attrName>
                                        </p:attrNameLst>
                                      </p:cBhvr>
                                    </p:anim>
                                    <p:animRot by="21600000">
                                      <p:cBhvr>
                                        <p:cTn id="24"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6110548" y="1234187"/>
            <a:ext cx="4187998" cy="4187998"/>
          </a:xfrm>
          <a:prstGeom prst="ellipse">
            <a:avLst/>
          </a:prstGeom>
          <a:no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50162" y="373666"/>
            <a:ext cx="11120772" cy="648000"/>
          </a:xfrm>
        </p:spPr>
        <p:txBody>
          <a:bodyPr/>
          <a:lstStyle/>
          <a:p>
            <a:r>
              <a:rPr lang="zh-CN" altLang="en-US" smtClean="0"/>
              <a:t>产品核心功能</a:t>
            </a:r>
            <a:endParaRPr lang="zh-CN" altLang="en-US" dirty="0"/>
          </a:p>
        </p:txBody>
      </p:sp>
      <p:sp>
        <p:nvSpPr>
          <p:cNvPr id="8" name="椭圆 7"/>
          <p:cNvSpPr/>
          <p:nvPr/>
        </p:nvSpPr>
        <p:spPr>
          <a:xfrm>
            <a:off x="1346065" y="2488502"/>
            <a:ext cx="1679367" cy="1679367"/>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第二</a:t>
            </a:r>
            <a:r>
              <a:rPr lang="zh-CN" altLang="en-US" sz="1400" dirty="0" smtClean="0"/>
              <a:t>代防火墙</a:t>
            </a:r>
            <a:endParaRPr lang="zh-CN" altLang="en-US" sz="1400" dirty="0"/>
          </a:p>
        </p:txBody>
      </p:sp>
      <p:sp>
        <p:nvSpPr>
          <p:cNvPr id="9" name="椭圆 8"/>
          <p:cNvSpPr/>
          <p:nvPr/>
        </p:nvSpPr>
        <p:spPr>
          <a:xfrm>
            <a:off x="6784441" y="2045186"/>
            <a:ext cx="2650662" cy="2650662"/>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smtClean="0"/>
              <a:t>7</a:t>
            </a:r>
            <a:endParaRPr lang="en-US" altLang="zh-CN" sz="8000" dirty="0" smtClean="0"/>
          </a:p>
          <a:p>
            <a:pPr algn="ctr"/>
            <a:r>
              <a:rPr lang="zh-CN" altLang="en-US" dirty="0" smtClean="0"/>
              <a:t>大核心功能</a:t>
            </a:r>
            <a:endParaRPr lang="zh-CN" altLang="en-US" dirty="0"/>
          </a:p>
        </p:txBody>
      </p:sp>
      <p:sp>
        <p:nvSpPr>
          <p:cNvPr id="11" name="椭圆 10"/>
          <p:cNvSpPr/>
          <p:nvPr/>
        </p:nvSpPr>
        <p:spPr>
          <a:xfrm>
            <a:off x="7385880" y="1015300"/>
            <a:ext cx="592652" cy="592652"/>
          </a:xfrm>
          <a:prstGeom prst="ellipse">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1</a:t>
            </a:r>
            <a:endParaRPr lang="zh-CN" altLang="en-US" sz="2800" dirty="0"/>
          </a:p>
        </p:txBody>
      </p:sp>
      <p:cxnSp>
        <p:nvCxnSpPr>
          <p:cNvPr id="19" name="直接连接符 18"/>
          <p:cNvCxnSpPr>
            <a:stCxn id="8" idx="6"/>
            <a:endCxn id="10" idx="2"/>
          </p:cNvCxnSpPr>
          <p:nvPr/>
        </p:nvCxnSpPr>
        <p:spPr>
          <a:xfrm>
            <a:off x="3025432" y="3328186"/>
            <a:ext cx="3085116" cy="0"/>
          </a:xfrm>
          <a:prstGeom prst="line">
            <a:avLst/>
          </a:prstGeom>
          <a:ln>
            <a:solidFill>
              <a:srgbClr val="0099FF"/>
            </a:solidFill>
          </a:ln>
        </p:spPr>
        <p:style>
          <a:lnRef idx="3">
            <a:schemeClr val="accent5"/>
          </a:lnRef>
          <a:fillRef idx="0">
            <a:schemeClr val="accent5"/>
          </a:fillRef>
          <a:effectRef idx="2">
            <a:schemeClr val="accent5"/>
          </a:effectRef>
          <a:fontRef idx="minor">
            <a:schemeClr val="tx1"/>
          </a:fontRef>
        </p:style>
      </p:cxnSp>
      <p:sp>
        <p:nvSpPr>
          <p:cNvPr id="27" name="椭圆 26"/>
          <p:cNvSpPr/>
          <p:nvPr/>
        </p:nvSpPr>
        <p:spPr>
          <a:xfrm rot="21372855">
            <a:off x="8842212" y="1152128"/>
            <a:ext cx="592652" cy="592652"/>
          </a:xfrm>
          <a:prstGeom prst="ellipse">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2</a:t>
            </a:r>
            <a:endParaRPr lang="zh-CN" altLang="en-US" sz="2800" dirty="0"/>
          </a:p>
        </p:txBody>
      </p:sp>
      <p:sp>
        <p:nvSpPr>
          <p:cNvPr id="28" name="椭圆 27"/>
          <p:cNvSpPr/>
          <p:nvPr/>
        </p:nvSpPr>
        <p:spPr>
          <a:xfrm rot="21268509">
            <a:off x="9703709" y="1965136"/>
            <a:ext cx="592652" cy="592652"/>
          </a:xfrm>
          <a:prstGeom prst="ellipse">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3</a:t>
            </a:r>
            <a:endParaRPr lang="zh-CN" altLang="en-US" sz="2800" dirty="0"/>
          </a:p>
        </p:txBody>
      </p:sp>
      <p:sp>
        <p:nvSpPr>
          <p:cNvPr id="29" name="椭圆 28"/>
          <p:cNvSpPr/>
          <p:nvPr/>
        </p:nvSpPr>
        <p:spPr>
          <a:xfrm>
            <a:off x="9935325" y="3067895"/>
            <a:ext cx="592652" cy="592652"/>
          </a:xfrm>
          <a:prstGeom prst="ellipse">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4</a:t>
            </a:r>
            <a:endParaRPr lang="zh-CN" altLang="en-US" sz="2800" dirty="0"/>
          </a:p>
        </p:txBody>
      </p:sp>
      <p:sp>
        <p:nvSpPr>
          <p:cNvPr id="30" name="椭圆 29"/>
          <p:cNvSpPr/>
          <p:nvPr/>
        </p:nvSpPr>
        <p:spPr>
          <a:xfrm rot="220466">
            <a:off x="9691400" y="4075304"/>
            <a:ext cx="592652" cy="592652"/>
          </a:xfrm>
          <a:prstGeom prst="ellipse">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5</a:t>
            </a:r>
            <a:endParaRPr lang="zh-CN" altLang="en-US" sz="2800" dirty="0"/>
          </a:p>
        </p:txBody>
      </p:sp>
      <p:sp>
        <p:nvSpPr>
          <p:cNvPr id="31" name="椭圆 30"/>
          <p:cNvSpPr/>
          <p:nvPr/>
        </p:nvSpPr>
        <p:spPr>
          <a:xfrm rot="220466">
            <a:off x="8907525" y="4815003"/>
            <a:ext cx="592652" cy="592652"/>
          </a:xfrm>
          <a:prstGeom prst="ellipse">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6</a:t>
            </a:r>
            <a:endParaRPr lang="zh-CN" altLang="en-US" sz="2800" dirty="0"/>
          </a:p>
        </p:txBody>
      </p:sp>
      <p:sp>
        <p:nvSpPr>
          <p:cNvPr id="32" name="椭圆 31"/>
          <p:cNvSpPr/>
          <p:nvPr/>
        </p:nvSpPr>
        <p:spPr>
          <a:xfrm rot="220466">
            <a:off x="7574602" y="5151464"/>
            <a:ext cx="592652" cy="592652"/>
          </a:xfrm>
          <a:prstGeom prst="ellipse">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7</a:t>
            </a:r>
            <a:endParaRPr lang="zh-CN" altLang="en-US" sz="2800" dirty="0"/>
          </a:p>
        </p:txBody>
      </p:sp>
      <p:sp>
        <p:nvSpPr>
          <p:cNvPr id="33" name="矩形 32"/>
          <p:cNvSpPr/>
          <p:nvPr/>
        </p:nvSpPr>
        <p:spPr>
          <a:xfrm>
            <a:off x="7099570" y="441121"/>
            <a:ext cx="1176212" cy="507831"/>
          </a:xfrm>
          <a:prstGeom prst="rect">
            <a:avLst/>
          </a:prstGeom>
        </p:spPr>
        <p:txBody>
          <a:bodyPr wrap="square">
            <a:spAutoFit/>
          </a:bodyPr>
          <a:lstStyle/>
          <a:p>
            <a:pPr marR="0" lvl="0">
              <a:lnSpc>
                <a:spcPct val="150000"/>
              </a:lnSpc>
              <a:defRPr/>
            </a:pPr>
            <a:r>
              <a:rPr lang="zh-CN" altLang="en-US" b="1" dirty="0">
                <a:sym typeface="宋体" panose="02010600030101010101" pitchFamily="2" charset="-122"/>
              </a:rPr>
              <a:t>网络服务</a:t>
            </a:r>
            <a:endParaRPr lang="en-US" altLang="zh-CN" b="1" dirty="0">
              <a:sym typeface="宋体" panose="02010600030101010101" pitchFamily="2" charset="-122"/>
            </a:endParaRPr>
          </a:p>
        </p:txBody>
      </p:sp>
      <p:sp>
        <p:nvSpPr>
          <p:cNvPr id="34" name="矩形 33"/>
          <p:cNvSpPr/>
          <p:nvPr/>
        </p:nvSpPr>
        <p:spPr>
          <a:xfrm>
            <a:off x="9121380" y="681092"/>
            <a:ext cx="1103276" cy="507831"/>
          </a:xfrm>
          <a:prstGeom prst="rect">
            <a:avLst/>
          </a:prstGeom>
        </p:spPr>
        <p:txBody>
          <a:bodyPr wrap="square">
            <a:spAutoFit/>
          </a:bodyPr>
          <a:lstStyle/>
          <a:p>
            <a:pPr marR="0" lvl="0">
              <a:lnSpc>
                <a:spcPct val="150000"/>
              </a:lnSpc>
              <a:defRPr/>
            </a:pPr>
            <a:r>
              <a:rPr lang="en-US" altLang="zh-CN" b="1" dirty="0">
                <a:sym typeface="宋体" panose="02010600030101010101" pitchFamily="2" charset="-122"/>
              </a:rPr>
              <a:t>VPN</a:t>
            </a:r>
            <a:r>
              <a:rPr lang="zh-CN" altLang="en-US" b="1" dirty="0">
                <a:sym typeface="宋体" panose="02010600030101010101" pitchFamily="2" charset="-122"/>
              </a:rPr>
              <a:t>功能</a:t>
            </a:r>
            <a:endParaRPr lang="en-US" altLang="zh-CN" b="1" dirty="0">
              <a:sym typeface="宋体" panose="02010600030101010101" pitchFamily="2" charset="-122"/>
            </a:endParaRPr>
          </a:p>
        </p:txBody>
      </p:sp>
      <p:sp>
        <p:nvSpPr>
          <p:cNvPr id="35" name="矩形 34"/>
          <p:cNvSpPr/>
          <p:nvPr/>
        </p:nvSpPr>
        <p:spPr>
          <a:xfrm>
            <a:off x="10279864" y="1680215"/>
            <a:ext cx="1396086" cy="507831"/>
          </a:xfrm>
          <a:prstGeom prst="rect">
            <a:avLst/>
          </a:prstGeom>
        </p:spPr>
        <p:txBody>
          <a:bodyPr wrap="square">
            <a:spAutoFit/>
          </a:bodyPr>
          <a:lstStyle/>
          <a:p>
            <a:pPr marR="0" lvl="0">
              <a:lnSpc>
                <a:spcPct val="150000"/>
              </a:lnSpc>
              <a:defRPr/>
            </a:pPr>
            <a:r>
              <a:rPr lang="zh-CN" altLang="en-US" b="1" dirty="0">
                <a:sym typeface="宋体" panose="02010600030101010101" pitchFamily="2" charset="-122"/>
              </a:rPr>
              <a:t>防火墙功能</a:t>
            </a:r>
            <a:endParaRPr lang="en-US" altLang="zh-CN" b="1" dirty="0">
              <a:sym typeface="宋体" panose="02010600030101010101" pitchFamily="2" charset="-122"/>
            </a:endParaRPr>
          </a:p>
        </p:txBody>
      </p:sp>
      <p:sp>
        <p:nvSpPr>
          <p:cNvPr id="36" name="矩形 35"/>
          <p:cNvSpPr/>
          <p:nvPr/>
        </p:nvSpPr>
        <p:spPr>
          <a:xfrm>
            <a:off x="10557505" y="3152716"/>
            <a:ext cx="1113429" cy="507831"/>
          </a:xfrm>
          <a:prstGeom prst="rect">
            <a:avLst/>
          </a:prstGeom>
        </p:spPr>
        <p:txBody>
          <a:bodyPr wrap="square">
            <a:spAutoFit/>
          </a:bodyPr>
          <a:lstStyle/>
          <a:p>
            <a:pPr marR="0" lvl="0">
              <a:lnSpc>
                <a:spcPct val="150000"/>
              </a:lnSpc>
              <a:defRPr/>
            </a:pPr>
            <a:r>
              <a:rPr lang="zh-CN" altLang="en-US" b="1" dirty="0">
                <a:sym typeface="宋体" panose="02010600030101010101" pitchFamily="2" charset="-122"/>
              </a:rPr>
              <a:t>安全防护</a:t>
            </a:r>
            <a:endParaRPr lang="en-US" altLang="zh-CN" b="1" dirty="0">
              <a:sym typeface="宋体" panose="02010600030101010101" pitchFamily="2" charset="-122"/>
            </a:endParaRPr>
          </a:p>
        </p:txBody>
      </p:sp>
      <p:sp>
        <p:nvSpPr>
          <p:cNvPr id="37" name="矩形 36"/>
          <p:cNvSpPr/>
          <p:nvPr/>
        </p:nvSpPr>
        <p:spPr>
          <a:xfrm>
            <a:off x="10231651" y="4391028"/>
            <a:ext cx="1105267" cy="507831"/>
          </a:xfrm>
          <a:prstGeom prst="rect">
            <a:avLst/>
          </a:prstGeom>
        </p:spPr>
        <p:txBody>
          <a:bodyPr wrap="square">
            <a:spAutoFit/>
          </a:bodyPr>
          <a:lstStyle/>
          <a:p>
            <a:pPr marR="0" lvl="0">
              <a:lnSpc>
                <a:spcPct val="150000"/>
              </a:lnSpc>
              <a:defRPr/>
            </a:pPr>
            <a:r>
              <a:rPr lang="zh-CN" altLang="en-US" b="1" dirty="0">
                <a:sym typeface="宋体" panose="02010600030101010101" pitchFamily="2" charset="-122"/>
              </a:rPr>
              <a:t>流量控制</a:t>
            </a:r>
            <a:endParaRPr lang="en-US" altLang="zh-CN" b="1" dirty="0">
              <a:sym typeface="宋体" panose="02010600030101010101" pitchFamily="2" charset="-122"/>
            </a:endParaRPr>
          </a:p>
        </p:txBody>
      </p:sp>
      <p:sp>
        <p:nvSpPr>
          <p:cNvPr id="38" name="矩形 37"/>
          <p:cNvSpPr/>
          <p:nvPr/>
        </p:nvSpPr>
        <p:spPr>
          <a:xfrm>
            <a:off x="9003017" y="5556369"/>
            <a:ext cx="1256582" cy="507831"/>
          </a:xfrm>
          <a:prstGeom prst="rect">
            <a:avLst/>
          </a:prstGeom>
        </p:spPr>
        <p:txBody>
          <a:bodyPr wrap="square">
            <a:spAutoFit/>
          </a:bodyPr>
          <a:lstStyle/>
          <a:p>
            <a:pPr marR="0" lvl="0">
              <a:lnSpc>
                <a:spcPct val="150000"/>
              </a:lnSpc>
              <a:defRPr/>
            </a:pPr>
            <a:r>
              <a:rPr lang="zh-CN" altLang="en-US" b="1" dirty="0">
                <a:sym typeface="宋体" panose="02010600030101010101" pitchFamily="2" charset="-122"/>
              </a:rPr>
              <a:t>用户认证</a:t>
            </a:r>
            <a:endParaRPr lang="en-US" altLang="zh-CN" b="1" dirty="0">
              <a:sym typeface="宋体" panose="02010600030101010101" pitchFamily="2" charset="-122"/>
            </a:endParaRPr>
          </a:p>
        </p:txBody>
      </p:sp>
      <p:sp>
        <p:nvSpPr>
          <p:cNvPr id="39" name="矩形 38"/>
          <p:cNvSpPr/>
          <p:nvPr/>
        </p:nvSpPr>
        <p:spPr>
          <a:xfrm>
            <a:off x="6509919" y="5662805"/>
            <a:ext cx="1389605" cy="507831"/>
          </a:xfrm>
          <a:prstGeom prst="rect">
            <a:avLst/>
          </a:prstGeom>
        </p:spPr>
        <p:txBody>
          <a:bodyPr wrap="square">
            <a:spAutoFit/>
          </a:bodyPr>
          <a:lstStyle/>
          <a:p>
            <a:pPr marR="0" lvl="0">
              <a:lnSpc>
                <a:spcPct val="150000"/>
              </a:lnSpc>
              <a:defRPr/>
            </a:pPr>
            <a:r>
              <a:rPr lang="zh-CN" altLang="en-US" b="1" dirty="0">
                <a:sym typeface="宋体" panose="02010600030101010101" pitchFamily="2" charset="-122"/>
              </a:rPr>
              <a:t>日志与报表</a:t>
            </a:r>
            <a:endParaRPr lang="zh-CN" alt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00275"/>
            <a:ext cx="12190413" cy="2514601"/>
          </a:xfrm>
          <a:prstGeom prst="rect">
            <a:avLst/>
          </a:prstGeom>
          <a:solidFill>
            <a:srgbClr val="00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8"/>
          <p:cNvPicPr>
            <a:picLocks noChangeAspect="1"/>
          </p:cNvPicPr>
          <p:nvPr/>
        </p:nvPicPr>
        <p:blipFill>
          <a:blip r:embed="rId1" cstate="print">
            <a:extLst>
              <a:ext uri="{28A0092B-C50C-407E-A947-70E740481C1C}">
                <a14:useLocalDpi xmlns:a14="http://schemas.microsoft.com/office/drawing/2010/main" val="0"/>
              </a:ext>
            </a:extLst>
          </a:blip>
          <a:srcRect l="9486" t="6898" r="10791" b="8984"/>
          <a:stretch>
            <a:fillRect/>
          </a:stretch>
        </p:blipFill>
        <p:spPr bwMode="auto">
          <a:xfrm>
            <a:off x="76796" y="1485126"/>
            <a:ext cx="5870629" cy="382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5960312" y="2697494"/>
            <a:ext cx="4896545" cy="2336537"/>
            <a:chOff x="5626683" y="3365150"/>
            <a:chExt cx="4896545" cy="2336537"/>
          </a:xfrm>
        </p:grpSpPr>
        <p:sp>
          <p:nvSpPr>
            <p:cNvPr id="13" name="Text Box 28"/>
            <p:cNvSpPr txBox="1">
              <a:spLocks noChangeArrowheads="1"/>
            </p:cNvSpPr>
            <p:nvPr/>
          </p:nvSpPr>
          <p:spPr bwMode="auto">
            <a:xfrm>
              <a:off x="5626683" y="3365150"/>
              <a:ext cx="2715179" cy="23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342900" indent="-342900" eaLnBrk="0" hangingPunct="0">
                <a:lnSpc>
                  <a:spcPts val="3500"/>
                </a:lnSpc>
                <a:buClr>
                  <a:srgbClr val="0070C0"/>
                </a:buClr>
                <a:buFont typeface="Wingdings" panose="05000000000000000000" pitchFamily="2" charset="2"/>
                <a:buChar char="n"/>
                <a:defRPr kumimoji="1" sz="2400">
                  <a:latin typeface="微软雅黑" panose="020B0503020204020204" pitchFamily="34" charset="-122"/>
                  <a:ea typeface="微软雅黑" panose="020B0503020204020204" pitchFamily="34" charset="-122"/>
                </a:defRPr>
              </a:lvl1pPr>
              <a:lvl2pPr marL="742950" indent="-285750" eaLnBrk="0" hangingPunct="0">
                <a:defRPr kumimoji="1">
                  <a:latin typeface="굴림" pitchFamily="34" charset="-127"/>
                  <a:ea typeface="굴림" pitchFamily="34" charset="-127"/>
                </a:defRPr>
              </a:lvl2pPr>
              <a:lvl3pPr marL="1143000" indent="-228600" eaLnBrk="0" hangingPunct="0">
                <a:defRPr kumimoji="1">
                  <a:latin typeface="굴림" pitchFamily="34" charset="-127"/>
                  <a:ea typeface="굴림" pitchFamily="34" charset="-127"/>
                </a:defRPr>
              </a:lvl3pPr>
              <a:lvl4pPr marL="1600200" indent="-228600" eaLnBrk="0" hangingPunct="0">
                <a:defRPr kumimoji="1">
                  <a:latin typeface="굴림" pitchFamily="34" charset="-127"/>
                  <a:ea typeface="굴림" pitchFamily="34" charset="-127"/>
                </a:defRPr>
              </a:lvl4pPr>
              <a:lvl5pPr marL="2057400" indent="-228600" eaLnBrk="0" hangingPunct="0">
                <a:defRPr kumimoji="1">
                  <a:latin typeface="굴림" pitchFamily="34" charset="-127"/>
                  <a:ea typeface="굴림" pitchFamily="34" charset="-127"/>
                </a:defRPr>
              </a:lvl5pPr>
              <a:lvl6pPr marL="2514600" indent="-228600" eaLnBrk="0" fontAlgn="base" latinLnBrk="1" hangingPunct="0">
                <a:spcBef>
                  <a:spcPct val="0"/>
                </a:spcBef>
                <a:spcAft>
                  <a:spcPct val="0"/>
                </a:spcAft>
                <a:defRPr kumimoji="1">
                  <a:latin typeface="굴림" pitchFamily="34" charset="-127"/>
                  <a:ea typeface="굴림" pitchFamily="34" charset="-127"/>
                </a:defRPr>
              </a:lvl6pPr>
              <a:lvl7pPr marL="2971800" indent="-228600" eaLnBrk="0" fontAlgn="base" latinLnBrk="1" hangingPunct="0">
                <a:spcBef>
                  <a:spcPct val="0"/>
                </a:spcBef>
                <a:spcAft>
                  <a:spcPct val="0"/>
                </a:spcAft>
                <a:defRPr kumimoji="1">
                  <a:latin typeface="굴림" pitchFamily="34" charset="-127"/>
                  <a:ea typeface="굴림" pitchFamily="34" charset="-127"/>
                </a:defRPr>
              </a:lvl7pPr>
              <a:lvl8pPr marL="3429000" indent="-228600" eaLnBrk="0" fontAlgn="base" latinLnBrk="1" hangingPunct="0">
                <a:spcBef>
                  <a:spcPct val="0"/>
                </a:spcBef>
                <a:spcAft>
                  <a:spcPct val="0"/>
                </a:spcAft>
                <a:defRPr kumimoji="1">
                  <a:latin typeface="굴림" pitchFamily="34" charset="-127"/>
                  <a:ea typeface="굴림" pitchFamily="34" charset="-127"/>
                </a:defRPr>
              </a:lvl8pPr>
              <a:lvl9pPr marL="3886200" indent="-228600" eaLnBrk="0" fontAlgn="base" latinLnBrk="1" hangingPunct="0">
                <a:spcBef>
                  <a:spcPct val="0"/>
                </a:spcBef>
                <a:spcAft>
                  <a:spcPct val="0"/>
                </a:spcAft>
                <a:defRPr kumimoji="1">
                  <a:latin typeface="굴림" pitchFamily="34" charset="-127"/>
                  <a:ea typeface="굴림" pitchFamily="34" charset="-127"/>
                </a:defRPr>
              </a:lvl9pPr>
            </a:lstStyle>
            <a:p>
              <a:pPr>
                <a:buClr>
                  <a:schemeClr val="bg1"/>
                </a:buClr>
              </a:pPr>
              <a:r>
                <a:rPr lang="zh-CN" altLang="en-US" dirty="0" smtClean="0">
                  <a:solidFill>
                    <a:schemeClr val="bg1"/>
                  </a:solidFill>
                </a:rPr>
                <a:t>接口配置</a:t>
              </a:r>
              <a:endParaRPr lang="en-US" altLang="zh-CN" dirty="0">
                <a:solidFill>
                  <a:schemeClr val="bg1"/>
                </a:solidFill>
              </a:endParaRPr>
            </a:p>
            <a:p>
              <a:pPr>
                <a:buClr>
                  <a:schemeClr val="bg1"/>
                </a:buClr>
              </a:pPr>
              <a:r>
                <a:rPr lang="zh-CN" altLang="en-US" dirty="0" smtClean="0">
                  <a:solidFill>
                    <a:schemeClr val="bg1"/>
                  </a:solidFill>
                </a:rPr>
                <a:t>链路管理</a:t>
              </a:r>
              <a:endParaRPr lang="en-US" altLang="zh-CN" dirty="0" smtClean="0">
                <a:solidFill>
                  <a:schemeClr val="bg1"/>
                </a:solidFill>
              </a:endParaRPr>
            </a:p>
            <a:p>
              <a:pPr>
                <a:buClr>
                  <a:schemeClr val="bg1"/>
                </a:buClr>
              </a:pPr>
              <a:r>
                <a:rPr lang="zh-CN" altLang="en-US" dirty="0" smtClean="0">
                  <a:solidFill>
                    <a:schemeClr val="bg1"/>
                  </a:solidFill>
                </a:rPr>
                <a:t>路由管理</a:t>
              </a:r>
              <a:endParaRPr lang="en-US" altLang="zh-CN" dirty="0" smtClean="0">
                <a:solidFill>
                  <a:schemeClr val="bg1"/>
                </a:solidFill>
              </a:endParaRPr>
            </a:p>
            <a:p>
              <a:pPr>
                <a:buClr>
                  <a:schemeClr val="bg1"/>
                </a:buClr>
              </a:pPr>
              <a:r>
                <a:rPr lang="zh-CN" altLang="en-US" dirty="0" smtClean="0">
                  <a:solidFill>
                    <a:schemeClr val="bg1"/>
                  </a:solidFill>
                </a:rPr>
                <a:t>安全区域管理</a:t>
              </a:r>
              <a:endParaRPr lang="en-US" altLang="zh-CN" dirty="0" smtClean="0">
                <a:solidFill>
                  <a:schemeClr val="bg1"/>
                </a:solidFill>
              </a:endParaRPr>
            </a:p>
            <a:p>
              <a:pPr marL="0" indent="0">
                <a:buClr>
                  <a:schemeClr val="bg1"/>
                </a:buClr>
                <a:buNone/>
              </a:pPr>
              <a:endParaRPr lang="en-US" altLang="zh-CN" dirty="0">
                <a:solidFill>
                  <a:schemeClr val="bg1"/>
                </a:solidFill>
              </a:endParaRPr>
            </a:p>
          </p:txBody>
        </p:sp>
        <p:sp>
          <p:nvSpPr>
            <p:cNvPr id="14" name="Text Box 28"/>
            <p:cNvSpPr txBox="1">
              <a:spLocks noChangeArrowheads="1"/>
            </p:cNvSpPr>
            <p:nvPr/>
          </p:nvSpPr>
          <p:spPr bwMode="auto">
            <a:xfrm>
              <a:off x="7808049" y="3369771"/>
              <a:ext cx="2715179"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342900" indent="-342900" eaLnBrk="0" hangingPunct="0">
                <a:lnSpc>
                  <a:spcPts val="3500"/>
                </a:lnSpc>
                <a:buClr>
                  <a:srgbClr val="0070C0"/>
                </a:buClr>
                <a:buFont typeface="Wingdings" panose="05000000000000000000" pitchFamily="2" charset="2"/>
                <a:buChar char="n"/>
                <a:defRPr kumimoji="1" sz="2400">
                  <a:latin typeface="微软雅黑" panose="020B0503020204020204" pitchFamily="34" charset="-122"/>
                  <a:ea typeface="微软雅黑" panose="020B0503020204020204" pitchFamily="34" charset="-122"/>
                </a:defRPr>
              </a:lvl1pPr>
              <a:lvl2pPr marL="742950" indent="-285750" eaLnBrk="0" hangingPunct="0">
                <a:defRPr kumimoji="1">
                  <a:latin typeface="굴림" pitchFamily="34" charset="-127"/>
                  <a:ea typeface="굴림" pitchFamily="34" charset="-127"/>
                </a:defRPr>
              </a:lvl2pPr>
              <a:lvl3pPr marL="1143000" indent="-228600" eaLnBrk="0" hangingPunct="0">
                <a:defRPr kumimoji="1">
                  <a:latin typeface="굴림" pitchFamily="34" charset="-127"/>
                  <a:ea typeface="굴림" pitchFamily="34" charset="-127"/>
                </a:defRPr>
              </a:lvl3pPr>
              <a:lvl4pPr marL="1600200" indent="-228600" eaLnBrk="0" hangingPunct="0">
                <a:defRPr kumimoji="1">
                  <a:latin typeface="굴림" pitchFamily="34" charset="-127"/>
                  <a:ea typeface="굴림" pitchFamily="34" charset="-127"/>
                </a:defRPr>
              </a:lvl4pPr>
              <a:lvl5pPr marL="2057400" indent="-228600" eaLnBrk="0" hangingPunct="0">
                <a:defRPr kumimoji="1">
                  <a:latin typeface="굴림" pitchFamily="34" charset="-127"/>
                  <a:ea typeface="굴림" pitchFamily="34" charset="-127"/>
                </a:defRPr>
              </a:lvl5pPr>
              <a:lvl6pPr marL="2514600" indent="-228600" eaLnBrk="0" fontAlgn="base" latinLnBrk="1" hangingPunct="0">
                <a:spcBef>
                  <a:spcPct val="0"/>
                </a:spcBef>
                <a:spcAft>
                  <a:spcPct val="0"/>
                </a:spcAft>
                <a:defRPr kumimoji="1">
                  <a:latin typeface="굴림" pitchFamily="34" charset="-127"/>
                  <a:ea typeface="굴림" pitchFamily="34" charset="-127"/>
                </a:defRPr>
              </a:lvl6pPr>
              <a:lvl7pPr marL="2971800" indent="-228600" eaLnBrk="0" fontAlgn="base" latinLnBrk="1" hangingPunct="0">
                <a:spcBef>
                  <a:spcPct val="0"/>
                </a:spcBef>
                <a:spcAft>
                  <a:spcPct val="0"/>
                </a:spcAft>
                <a:defRPr kumimoji="1">
                  <a:latin typeface="굴림" pitchFamily="34" charset="-127"/>
                  <a:ea typeface="굴림" pitchFamily="34" charset="-127"/>
                </a:defRPr>
              </a:lvl7pPr>
              <a:lvl8pPr marL="3429000" indent="-228600" eaLnBrk="0" fontAlgn="base" latinLnBrk="1" hangingPunct="0">
                <a:spcBef>
                  <a:spcPct val="0"/>
                </a:spcBef>
                <a:spcAft>
                  <a:spcPct val="0"/>
                </a:spcAft>
                <a:defRPr kumimoji="1">
                  <a:latin typeface="굴림" pitchFamily="34" charset="-127"/>
                  <a:ea typeface="굴림" pitchFamily="34" charset="-127"/>
                </a:defRPr>
              </a:lvl8pPr>
              <a:lvl9pPr marL="3886200" indent="-228600" eaLnBrk="0" fontAlgn="base" latinLnBrk="1" hangingPunct="0">
                <a:spcBef>
                  <a:spcPct val="0"/>
                </a:spcBef>
                <a:spcAft>
                  <a:spcPct val="0"/>
                </a:spcAft>
                <a:defRPr kumimoji="1">
                  <a:latin typeface="굴림" pitchFamily="34" charset="-127"/>
                  <a:ea typeface="굴림" pitchFamily="34" charset="-127"/>
                </a:defRPr>
              </a:lvl9pPr>
            </a:lstStyle>
            <a:p>
              <a:pPr>
                <a:buClr>
                  <a:schemeClr val="bg1"/>
                </a:buClr>
              </a:pPr>
              <a:r>
                <a:rPr lang="en-US" altLang="zh-CN" dirty="0" smtClean="0">
                  <a:solidFill>
                    <a:schemeClr val="bg1"/>
                  </a:solidFill>
                </a:rPr>
                <a:t>DNS</a:t>
              </a:r>
              <a:endParaRPr lang="en-US" altLang="zh-CN" dirty="0" smtClean="0">
                <a:solidFill>
                  <a:schemeClr val="bg1"/>
                </a:solidFill>
              </a:endParaRPr>
            </a:p>
            <a:p>
              <a:pPr>
                <a:buClr>
                  <a:schemeClr val="bg1"/>
                </a:buClr>
              </a:pPr>
              <a:r>
                <a:rPr lang="en-US" altLang="zh-CN" dirty="0">
                  <a:solidFill>
                    <a:schemeClr val="bg1"/>
                  </a:solidFill>
                </a:rPr>
                <a:t>DHCP</a:t>
              </a:r>
              <a:endParaRPr lang="en-US" altLang="zh-CN" dirty="0" smtClean="0">
                <a:solidFill>
                  <a:schemeClr val="bg1"/>
                </a:solidFill>
              </a:endParaRPr>
            </a:p>
            <a:p>
              <a:pPr>
                <a:buClr>
                  <a:schemeClr val="bg1"/>
                </a:buClr>
              </a:pPr>
              <a:r>
                <a:rPr lang="zh-CN" altLang="en-US" dirty="0" smtClean="0">
                  <a:solidFill>
                    <a:schemeClr val="bg1"/>
                  </a:solidFill>
                </a:rPr>
                <a:t>代理功能</a:t>
              </a:r>
              <a:endParaRPr lang="en-US" altLang="zh-CN" dirty="0" smtClean="0">
                <a:solidFill>
                  <a:schemeClr val="bg1"/>
                </a:solidFill>
              </a:endParaRPr>
            </a:p>
          </p:txBody>
        </p:sp>
      </p:grpSp>
      <p:sp>
        <p:nvSpPr>
          <p:cNvPr id="15" name="标题 1"/>
          <p:cNvSpPr>
            <a:spLocks noGrp="1"/>
          </p:cNvSpPr>
          <p:nvPr>
            <p:ph type="title"/>
          </p:nvPr>
        </p:nvSpPr>
        <p:spPr>
          <a:xfrm>
            <a:off x="387039" y="365052"/>
            <a:ext cx="11120772" cy="648000"/>
          </a:xfrm>
        </p:spPr>
        <p:txBody>
          <a:bodyPr/>
          <a:lstStyle/>
          <a:p>
            <a:r>
              <a:rPr lang="zh-CN" altLang="en-US" dirty="0"/>
              <a:t>网络服务</a:t>
            </a:r>
            <a:endParaRPr lang="zh-CN" altLang="en-US" dirty="0"/>
          </a:p>
        </p:txBody>
      </p:sp>
      <p:pic>
        <p:nvPicPr>
          <p:cNvPr id="18" name="图片 17"/>
          <p:cNvPicPr>
            <a:picLocks noChangeAspect="1"/>
          </p:cNvPicPr>
          <p:nvPr/>
        </p:nvPicPr>
        <p:blipFill>
          <a:blip r:embed="rId2"/>
          <a:stretch>
            <a:fillRect/>
          </a:stretch>
        </p:blipFill>
        <p:spPr>
          <a:xfrm>
            <a:off x="1245019" y="2264282"/>
            <a:ext cx="3381737" cy="2265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849" y="365126"/>
            <a:ext cx="4274198" cy="648000"/>
          </a:xfrm>
        </p:spPr>
        <p:txBody>
          <a:bodyPr/>
          <a:lstStyle/>
          <a:p>
            <a:r>
              <a:rPr lang="zh-CN" altLang="en-US" dirty="0"/>
              <a:t> 多线路负载均衡机制</a:t>
            </a:r>
            <a:endParaRPr lang="zh-CN" altLang="en-US" dirty="0"/>
          </a:p>
        </p:txBody>
      </p:sp>
      <p:sp>
        <p:nvSpPr>
          <p:cNvPr id="3" name="内容占位符 2"/>
          <p:cNvSpPr>
            <a:spLocks noGrp="1" noChangeArrowheads="1"/>
          </p:cNvSpPr>
          <p:nvPr>
            <p:ph idx="1"/>
          </p:nvPr>
        </p:nvSpPr>
        <p:spPr>
          <a:xfrm>
            <a:off x="5720640" y="4869229"/>
            <a:ext cx="5162306" cy="439173"/>
          </a:xfrm>
        </p:spPr>
        <p:txBody>
          <a:bodyPr>
            <a:normAutofit/>
          </a:bodyPr>
          <a:lstStyle/>
          <a:p>
            <a:pPr eaLnBrk="1" hangingPunct="1"/>
            <a:r>
              <a:rPr lang="zh-CN" altLang="en-US" sz="1800" dirty="0"/>
              <a:t>支持多种均衡算法，有效解决多线路均衡问题</a:t>
            </a:r>
            <a:endParaRPr lang="en-US" altLang="zh-CN" sz="1800" dirty="0"/>
          </a:p>
        </p:txBody>
      </p:sp>
      <p:pic>
        <p:nvPicPr>
          <p:cNvPr id="8" name="图片 7"/>
          <p:cNvPicPr>
            <a:picLocks noChangeAspect="1"/>
          </p:cNvPicPr>
          <p:nvPr/>
        </p:nvPicPr>
        <p:blipFill>
          <a:blip r:embed="rId1" cstate="print">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5822096" y="2142312"/>
            <a:ext cx="1329814" cy="1329814"/>
          </a:xfrm>
          <a:prstGeom prst="rect">
            <a:avLst/>
          </a:prstGeom>
        </p:spPr>
      </p:pic>
      <p:pic>
        <p:nvPicPr>
          <p:cNvPr id="9" name="图片 8"/>
          <p:cNvPicPr>
            <a:picLocks noChangeAspect="1"/>
          </p:cNvPicPr>
          <p:nvPr/>
        </p:nvPicPr>
        <p:blipFill>
          <a:blip r:embed="rId2" cstate="print">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rot="2318277">
            <a:off x="7535968" y="1323975"/>
            <a:ext cx="1028579" cy="882901"/>
          </a:xfrm>
          <a:prstGeom prst="rect">
            <a:avLst/>
          </a:prstGeom>
        </p:spPr>
      </p:pic>
      <p:pic>
        <p:nvPicPr>
          <p:cNvPr id="10" name="图片 9"/>
          <p:cNvPicPr>
            <a:picLocks noChangeAspect="1"/>
          </p:cNvPicPr>
          <p:nvPr/>
        </p:nvPicPr>
        <p:blipFill>
          <a:blip r:embed="rId2" cstate="print">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rot="3812112">
            <a:off x="7986046" y="3160117"/>
            <a:ext cx="1028579" cy="882901"/>
          </a:xfrm>
          <a:prstGeom prst="rect">
            <a:avLst/>
          </a:prstGeom>
        </p:spPr>
      </p:pic>
      <p:pic>
        <p:nvPicPr>
          <p:cNvPr id="11" name="图片 10"/>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GlowEdges trans="15000"/>
                    </a14:imgEffect>
                  </a14:imgLayer>
                </a14:imgProps>
              </a:ext>
              <a:ext uri="{28A0092B-C50C-407E-A947-70E740481C1C}">
                <a14:useLocalDpi xmlns:a14="http://schemas.microsoft.com/office/drawing/2010/main" val="0"/>
              </a:ext>
            </a:extLst>
          </a:blip>
          <a:stretch>
            <a:fillRect/>
          </a:stretch>
        </p:blipFill>
        <p:spPr>
          <a:xfrm rot="16984626">
            <a:off x="9542226" y="1314738"/>
            <a:ext cx="615047" cy="615047"/>
          </a:xfrm>
          <a:prstGeom prst="rect">
            <a:avLst/>
          </a:prstGeom>
        </p:spPr>
      </p:pic>
      <p:pic>
        <p:nvPicPr>
          <p:cNvPr id="12" name="图片 11"/>
          <p:cNvPicPr>
            <a:picLocks noChangeAspect="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artisticGlowEdges trans="15000"/>
                    </a14:imgEffect>
                  </a14:imgLayer>
                </a14:imgProps>
              </a:ext>
              <a:ext uri="{28A0092B-C50C-407E-A947-70E740481C1C}">
                <a14:useLocalDpi xmlns:a14="http://schemas.microsoft.com/office/drawing/2010/main" val="0"/>
              </a:ext>
            </a:extLst>
          </a:blip>
          <a:stretch>
            <a:fillRect/>
          </a:stretch>
        </p:blipFill>
        <p:spPr>
          <a:xfrm>
            <a:off x="9690008" y="2721552"/>
            <a:ext cx="825499" cy="825499"/>
          </a:xfrm>
          <a:prstGeom prst="rect">
            <a:avLst/>
          </a:prstGeom>
        </p:spPr>
      </p:pic>
      <p:cxnSp>
        <p:nvCxnSpPr>
          <p:cNvPr id="13" name="直接连接符 12"/>
          <p:cNvCxnSpPr>
            <a:stCxn id="8" idx="3"/>
            <a:endCxn id="9" idx="2"/>
          </p:cNvCxnSpPr>
          <p:nvPr/>
        </p:nvCxnSpPr>
        <p:spPr>
          <a:xfrm flipV="1">
            <a:off x="7151910" y="2110246"/>
            <a:ext cx="622707" cy="696973"/>
          </a:xfrm>
          <a:prstGeom prst="line">
            <a:avLst/>
          </a:prstGeom>
          <a:ln w="38100">
            <a:prstDash val="dash"/>
          </a:ln>
        </p:spPr>
        <p:style>
          <a:lnRef idx="3">
            <a:schemeClr val="accent5"/>
          </a:lnRef>
          <a:fillRef idx="0">
            <a:schemeClr val="accent5"/>
          </a:fillRef>
          <a:effectRef idx="2">
            <a:schemeClr val="accent5"/>
          </a:effectRef>
          <a:fontRef idx="minor">
            <a:schemeClr val="tx1"/>
          </a:fontRef>
        </p:style>
      </p:cxnSp>
      <p:cxnSp>
        <p:nvCxnSpPr>
          <p:cNvPr id="14" name="直接连接符 13"/>
          <p:cNvCxnSpPr>
            <a:stCxn id="8" idx="3"/>
            <a:endCxn id="10" idx="2"/>
          </p:cNvCxnSpPr>
          <p:nvPr/>
        </p:nvCxnSpPr>
        <p:spPr>
          <a:xfrm>
            <a:off x="7151910" y="2807219"/>
            <a:ext cx="953236" cy="99108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5" name="直接箭头连接符 14"/>
          <p:cNvCxnSpPr>
            <a:endCxn id="11" idx="0"/>
          </p:cNvCxnSpPr>
          <p:nvPr/>
        </p:nvCxnSpPr>
        <p:spPr>
          <a:xfrm flipV="1">
            <a:off x="8500335" y="1552680"/>
            <a:ext cx="1049866" cy="69581"/>
          </a:xfrm>
          <a:prstGeom prst="straightConnector1">
            <a:avLst/>
          </a:prstGeom>
          <a:ln>
            <a:prstDash val="dash"/>
            <a:tailEnd type="triangle"/>
          </a:ln>
        </p:spPr>
        <p:style>
          <a:lnRef idx="3">
            <a:schemeClr val="accent5"/>
          </a:lnRef>
          <a:fillRef idx="0">
            <a:schemeClr val="accent5"/>
          </a:fillRef>
          <a:effectRef idx="2">
            <a:schemeClr val="accent5"/>
          </a:effectRef>
          <a:fontRef idx="minor">
            <a:schemeClr val="tx1"/>
          </a:fontRef>
        </p:style>
      </p:cxnSp>
      <p:cxnSp>
        <p:nvCxnSpPr>
          <p:cNvPr id="16" name="直接箭头连接符 15"/>
          <p:cNvCxnSpPr>
            <a:stCxn id="10" idx="0"/>
            <a:endCxn id="12" idx="1"/>
          </p:cNvCxnSpPr>
          <p:nvPr/>
        </p:nvCxnSpPr>
        <p:spPr>
          <a:xfrm flipV="1">
            <a:off x="8895526" y="3134302"/>
            <a:ext cx="794482" cy="270534"/>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7" name="矩形 16"/>
          <p:cNvSpPr/>
          <p:nvPr/>
        </p:nvSpPr>
        <p:spPr>
          <a:xfrm rot="19957067">
            <a:off x="1120540" y="2346020"/>
            <a:ext cx="1097280" cy="10972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smtClean="0"/>
              <a:t>固定指派</a:t>
            </a:r>
            <a:endParaRPr lang="zh-CN" altLang="en-US" dirty="0"/>
          </a:p>
        </p:txBody>
      </p:sp>
      <p:sp>
        <p:nvSpPr>
          <p:cNvPr id="18" name="矩形 17"/>
          <p:cNvSpPr/>
          <p:nvPr/>
        </p:nvSpPr>
        <p:spPr>
          <a:xfrm rot="21011937">
            <a:off x="2449795" y="3597550"/>
            <a:ext cx="1097280" cy="10972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dirty="0" smtClean="0"/>
              <a:t>轮循（源目的</a:t>
            </a:r>
            <a:r>
              <a:rPr lang="en-US" altLang="zh-CN" dirty="0" smtClean="0"/>
              <a:t>IP</a:t>
            </a:r>
            <a:r>
              <a:rPr lang="zh-CN" altLang="en-US" dirty="0" smtClean="0"/>
              <a:t>）</a:t>
            </a:r>
            <a:endParaRPr lang="zh-CN" altLang="en-US" dirty="0"/>
          </a:p>
        </p:txBody>
      </p:sp>
      <p:sp>
        <p:nvSpPr>
          <p:cNvPr id="19" name="矩形 18"/>
          <p:cNvSpPr/>
          <p:nvPr/>
        </p:nvSpPr>
        <p:spPr>
          <a:xfrm rot="1367573">
            <a:off x="3451193" y="4643162"/>
            <a:ext cx="1097280" cy="10972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t>上行流量</a:t>
            </a:r>
            <a:endParaRPr lang="zh-CN" altLang="en-US" dirty="0"/>
          </a:p>
        </p:txBody>
      </p:sp>
      <p:sp>
        <p:nvSpPr>
          <p:cNvPr id="20" name="矩形 19"/>
          <p:cNvSpPr/>
          <p:nvPr/>
        </p:nvSpPr>
        <p:spPr>
          <a:xfrm rot="983589">
            <a:off x="1186611" y="3726564"/>
            <a:ext cx="1097280" cy="10972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上行流量</a:t>
            </a:r>
            <a:endParaRPr lang="zh-CN" altLang="en-US" dirty="0"/>
          </a:p>
        </p:txBody>
      </p:sp>
      <p:sp>
        <p:nvSpPr>
          <p:cNvPr id="21" name="矩形 20"/>
          <p:cNvSpPr/>
          <p:nvPr/>
        </p:nvSpPr>
        <p:spPr>
          <a:xfrm>
            <a:off x="557704" y="4829034"/>
            <a:ext cx="1097280" cy="1097280"/>
          </a:xfrm>
          <a:prstGeom prst="rect">
            <a:avLst/>
          </a:prstGeom>
          <a:solidFill>
            <a:srgbClr val="C28D2E"/>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a:t>下</a:t>
            </a:r>
            <a:r>
              <a:rPr lang="zh-CN" altLang="en-US" dirty="0" smtClean="0"/>
              <a:t>行流量</a:t>
            </a:r>
            <a:endParaRPr lang="zh-CN" altLang="en-US" dirty="0"/>
          </a:p>
        </p:txBody>
      </p:sp>
      <p:sp>
        <p:nvSpPr>
          <p:cNvPr id="22" name="矩形 21"/>
          <p:cNvSpPr/>
          <p:nvPr/>
        </p:nvSpPr>
        <p:spPr>
          <a:xfrm>
            <a:off x="2154097" y="4829034"/>
            <a:ext cx="1097280" cy="1097280"/>
          </a:xfrm>
          <a:prstGeom prst="rect">
            <a:avLst/>
          </a:prstGeom>
          <a:solidFill>
            <a:srgbClr val="FF6634"/>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dirty="0"/>
              <a:t>总</a:t>
            </a:r>
            <a:r>
              <a:rPr lang="zh-CN" altLang="en-US" dirty="0" smtClean="0"/>
              <a:t>流量</a:t>
            </a:r>
            <a:endParaRPr lang="zh-CN" altLang="en-US" dirty="0"/>
          </a:p>
        </p:txBody>
      </p:sp>
      <p:sp>
        <p:nvSpPr>
          <p:cNvPr id="23" name="矩形 22"/>
          <p:cNvSpPr/>
          <p:nvPr/>
        </p:nvSpPr>
        <p:spPr>
          <a:xfrm rot="1912750">
            <a:off x="1784174" y="1228264"/>
            <a:ext cx="1097280" cy="10972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smtClean="0"/>
              <a:t>最佳路径</a:t>
            </a:r>
            <a:endParaRPr lang="zh-CN" altLang="en-US" dirty="0"/>
          </a:p>
        </p:txBody>
      </p:sp>
      <p:sp>
        <p:nvSpPr>
          <p:cNvPr id="24" name="矩形 23"/>
          <p:cNvSpPr/>
          <p:nvPr/>
        </p:nvSpPr>
        <p:spPr>
          <a:xfrm rot="2711430">
            <a:off x="2473103" y="2246325"/>
            <a:ext cx="1097280" cy="1097280"/>
          </a:xfrm>
          <a:prstGeom prst="rect">
            <a:avLst/>
          </a:prstGeom>
          <a:solidFill>
            <a:srgbClr val="579D63"/>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轮循（源</a:t>
            </a:r>
            <a:r>
              <a:rPr lang="en-US" altLang="zh-CN" dirty="0" smtClean="0"/>
              <a:t>IP</a:t>
            </a:r>
            <a:r>
              <a:rPr lang="zh-CN" altLang="en-US" dirty="0" smtClean="0"/>
              <a:t>）</a:t>
            </a:r>
            <a:endParaRPr lang="zh-CN" altLang="en-US" dirty="0"/>
          </a:p>
        </p:txBody>
      </p:sp>
      <p:sp>
        <p:nvSpPr>
          <p:cNvPr id="4" name="圆角矩形 3"/>
          <p:cNvSpPr/>
          <p:nvPr/>
        </p:nvSpPr>
        <p:spPr>
          <a:xfrm>
            <a:off x="277906" y="1271803"/>
            <a:ext cx="1299269" cy="4142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smtClean="0"/>
              <a:t>选路算法</a:t>
            </a:r>
            <a:endParaRPr lang="zh-CN" altLang="en-US" dirty="0"/>
          </a:p>
        </p:txBody>
      </p:sp>
      <p:sp>
        <p:nvSpPr>
          <p:cNvPr id="25" name="圆角矩形 24"/>
          <p:cNvSpPr/>
          <p:nvPr/>
        </p:nvSpPr>
        <p:spPr>
          <a:xfrm>
            <a:off x="5498674" y="1172208"/>
            <a:ext cx="1551780" cy="4142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smtClean="0"/>
              <a:t>多线路选路</a:t>
            </a:r>
            <a:endParaRPr lang="zh-CN" altLang="en-US" dirty="0"/>
          </a:p>
        </p:txBody>
      </p:sp>
      <p:pic>
        <p:nvPicPr>
          <p:cNvPr id="27" name="图片 26"/>
          <p:cNvPicPr>
            <a:picLocks noChangeAspect="1"/>
          </p:cNvPicPr>
          <p:nvPr/>
        </p:nvPicPr>
        <p:blipFill>
          <a:blip r:embed="rId7">
            <a:duotone>
              <a:srgbClr val="4472C4">
                <a:shade val="45000"/>
                <a:satMod val="135000"/>
              </a:srgbClr>
              <a:prstClr val="white"/>
            </a:duotone>
            <a:extLst>
              <a:ext uri="{BEBA8EAE-BF5A-486C-A8C5-ECC9F3942E4B}">
                <a14:imgProps xmlns:a14="http://schemas.microsoft.com/office/drawing/2010/main">
                  <a14:imgLayer r:embed="rId8">
                    <a14:imgEffect>
                      <a14:artisticGlowEdges trans="15000"/>
                    </a14:imgEffect>
                  </a14:imgLayer>
                </a14:imgProps>
              </a:ext>
              <a:ext uri="{28A0092B-C50C-407E-A947-70E740481C1C}">
                <a14:useLocalDpi xmlns:a14="http://schemas.microsoft.com/office/drawing/2010/main" val="0"/>
              </a:ext>
            </a:extLst>
          </a:blip>
          <a:stretch>
            <a:fillRect/>
          </a:stretch>
        </p:blipFill>
        <p:spPr>
          <a:xfrm>
            <a:off x="4775080" y="2498772"/>
            <a:ext cx="748339" cy="748339"/>
          </a:xfrm>
          <a:prstGeom prst="rect">
            <a:avLst/>
          </a:prstGeom>
        </p:spPr>
      </p:pic>
      <p:sp>
        <p:nvSpPr>
          <p:cNvPr id="28" name="燕尾形箭头 27"/>
          <p:cNvSpPr/>
          <p:nvPr/>
        </p:nvSpPr>
        <p:spPr>
          <a:xfrm>
            <a:off x="5443395" y="2718265"/>
            <a:ext cx="535636" cy="2653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同侧圆角矩形 31"/>
          <p:cNvSpPr/>
          <p:nvPr/>
        </p:nvSpPr>
        <p:spPr>
          <a:xfrm>
            <a:off x="4682836" y="674255"/>
            <a:ext cx="6123709" cy="5320145"/>
          </a:xfrm>
          <a:prstGeom prst="round2SameRect">
            <a:avLst/>
          </a:prstGeom>
          <a:solidFill>
            <a:srgbClr val="CCE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VPN</a:t>
            </a:r>
            <a:r>
              <a:rPr lang="zh-CN" altLang="en-US" dirty="0"/>
              <a:t>功能</a:t>
            </a:r>
            <a:endParaRPr lang="zh-CN" altLang="en-US" dirty="0"/>
          </a:p>
        </p:txBody>
      </p:sp>
      <p:sp>
        <p:nvSpPr>
          <p:cNvPr id="6" name="椭圆 5"/>
          <p:cNvSpPr/>
          <p:nvPr/>
        </p:nvSpPr>
        <p:spPr>
          <a:xfrm>
            <a:off x="2162819" y="1617302"/>
            <a:ext cx="2172654" cy="4156364"/>
          </a:xfrm>
          <a:custGeom>
            <a:avLst/>
            <a:gdLst>
              <a:gd name="connsiteX0" fmla="*/ 0 w 4922982"/>
              <a:gd name="connsiteY0" fmla="*/ 2461491 h 4922982"/>
              <a:gd name="connsiteX1" fmla="*/ 2461491 w 4922982"/>
              <a:gd name="connsiteY1" fmla="*/ 0 h 4922982"/>
              <a:gd name="connsiteX2" fmla="*/ 4922982 w 4922982"/>
              <a:gd name="connsiteY2" fmla="*/ 2461491 h 4922982"/>
              <a:gd name="connsiteX3" fmla="*/ 2461491 w 4922982"/>
              <a:gd name="connsiteY3" fmla="*/ 4922982 h 4922982"/>
              <a:gd name="connsiteX4" fmla="*/ 0 w 4922982"/>
              <a:gd name="connsiteY4" fmla="*/ 2461491 h 4922982"/>
              <a:gd name="connsiteX0-1" fmla="*/ 1386376 w 2476267"/>
              <a:gd name="connsiteY0-2" fmla="*/ 2544745 h 4923246"/>
              <a:gd name="connsiteX1-3" fmla="*/ 14776 w 2476267"/>
              <a:gd name="connsiteY1-4" fmla="*/ 127 h 4923246"/>
              <a:gd name="connsiteX2-5" fmla="*/ 2476267 w 2476267"/>
              <a:gd name="connsiteY2-6" fmla="*/ 2461618 h 4923246"/>
              <a:gd name="connsiteX3-7" fmla="*/ 14776 w 2476267"/>
              <a:gd name="connsiteY3-8" fmla="*/ 4923109 h 4923246"/>
              <a:gd name="connsiteX4-9" fmla="*/ 1386376 w 2476267"/>
              <a:gd name="connsiteY4-10" fmla="*/ 2544745 h 49232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76267" h="4923246">
                <a:moveTo>
                  <a:pt x="1386376" y="2544745"/>
                </a:moveTo>
                <a:cubicBezTo>
                  <a:pt x="1386376" y="1185301"/>
                  <a:pt x="-166872" y="13981"/>
                  <a:pt x="14776" y="127"/>
                </a:cubicBezTo>
                <a:cubicBezTo>
                  <a:pt x="196424" y="-13727"/>
                  <a:pt x="2476267" y="1102174"/>
                  <a:pt x="2476267" y="2461618"/>
                </a:cubicBezTo>
                <a:cubicBezTo>
                  <a:pt x="2476267" y="3821062"/>
                  <a:pt x="196424" y="4909255"/>
                  <a:pt x="14776" y="4923109"/>
                </a:cubicBezTo>
                <a:cubicBezTo>
                  <a:pt x="-166872" y="4936963"/>
                  <a:pt x="1386376" y="3904189"/>
                  <a:pt x="1386376" y="2544745"/>
                </a:cubicBezTo>
                <a:close/>
              </a:path>
            </a:pathLst>
          </a:custGeom>
          <a:solidFill>
            <a:srgbClr val="23D1A3"/>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duotone>
              <a:schemeClr val="accent6">
                <a:shade val="45000"/>
                <a:satMod val="135000"/>
              </a:schemeClr>
              <a:prstClr val="white"/>
            </a:duotone>
            <a:extLst>
              <a:ext uri="{BEBA8EAE-BF5A-486C-A8C5-ECC9F3942E4B}">
                <a14:imgProps xmlns:a14="http://schemas.microsoft.com/office/drawing/2010/main">
                  <a14:imgLayer r:embed="rId2">
                    <a14:imgEffect>
                      <a14:artisticGlowEdges trans="15000"/>
                    </a14:imgEffect>
                  </a14:imgLayer>
                </a14:imgProps>
              </a:ext>
              <a:ext uri="{28A0092B-C50C-407E-A947-70E740481C1C}">
                <a14:useLocalDpi xmlns:a14="http://schemas.microsoft.com/office/drawing/2010/main" val="0"/>
              </a:ext>
            </a:extLst>
          </a:blip>
          <a:stretch>
            <a:fillRect/>
          </a:stretch>
        </p:blipFill>
        <p:spPr>
          <a:xfrm rot="19785832">
            <a:off x="1117709" y="1847323"/>
            <a:ext cx="891384" cy="861241"/>
          </a:xfrm>
          <a:prstGeom prst="rect">
            <a:avLst/>
          </a:prstGeom>
        </p:spPr>
      </p:pic>
      <p:pic>
        <p:nvPicPr>
          <p:cNvPr id="8" name="图片 7"/>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GlowEdges trans="15000"/>
                    </a14:imgEffect>
                  </a14:imgLayer>
                </a14:imgProps>
              </a:ext>
              <a:ext uri="{28A0092B-C50C-407E-A947-70E740481C1C}">
                <a14:useLocalDpi xmlns:a14="http://schemas.microsoft.com/office/drawing/2010/main" val="0"/>
              </a:ext>
            </a:extLst>
          </a:blip>
          <a:stretch>
            <a:fillRect/>
          </a:stretch>
        </p:blipFill>
        <p:spPr>
          <a:xfrm>
            <a:off x="546833" y="3054590"/>
            <a:ext cx="878609" cy="878609"/>
          </a:xfrm>
          <a:prstGeom prst="rect">
            <a:avLst/>
          </a:prstGeom>
        </p:spPr>
      </p:pic>
      <p:pic>
        <p:nvPicPr>
          <p:cNvPr id="9" name="图片 8"/>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129823" y="3177408"/>
            <a:ext cx="915555" cy="915555"/>
          </a:xfrm>
          <a:prstGeom prst="rect">
            <a:avLst/>
          </a:prstGeom>
        </p:spPr>
      </p:pic>
      <p:sp>
        <p:nvSpPr>
          <p:cNvPr id="10" name="燕尾形箭头 9"/>
          <p:cNvSpPr/>
          <p:nvPr/>
        </p:nvSpPr>
        <p:spPr>
          <a:xfrm rot="2759809">
            <a:off x="1860188" y="2746346"/>
            <a:ext cx="452079" cy="332510"/>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燕尾形箭头 10"/>
          <p:cNvSpPr/>
          <p:nvPr/>
        </p:nvSpPr>
        <p:spPr>
          <a:xfrm>
            <a:off x="1722511" y="3497154"/>
            <a:ext cx="452079" cy="332510"/>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2" name="矩形 11"/>
          <p:cNvSpPr/>
          <p:nvPr/>
        </p:nvSpPr>
        <p:spPr>
          <a:xfrm>
            <a:off x="5017645" y="1468720"/>
            <a:ext cx="1938351" cy="368755"/>
          </a:xfrm>
          <a:prstGeom prst="rect">
            <a:avLst/>
          </a:prstGeom>
        </p:spPr>
        <p:txBody>
          <a:bodyPr wrap="none">
            <a:spAutoFit/>
          </a:bodyPr>
          <a:lstStyle/>
          <a:p>
            <a:pPr>
              <a:lnSpc>
                <a:spcPct val="120000"/>
              </a:lnSpc>
            </a:pPr>
            <a:r>
              <a:rPr lang="zh-CN" altLang="en-US" sz="1600" b="1" dirty="0" smtClean="0">
                <a:solidFill>
                  <a:srgbClr val="23D1A3"/>
                </a:solidFill>
              </a:rPr>
              <a:t>国密加密  标准加密</a:t>
            </a:r>
            <a:endParaRPr lang="en-US" altLang="zh-CN" sz="1600" b="1" dirty="0">
              <a:solidFill>
                <a:srgbClr val="23D1A3"/>
              </a:solidFill>
            </a:endParaRPr>
          </a:p>
        </p:txBody>
      </p:sp>
      <p:sp>
        <p:nvSpPr>
          <p:cNvPr id="13" name="圆角矩形 12"/>
          <p:cNvSpPr/>
          <p:nvPr/>
        </p:nvSpPr>
        <p:spPr>
          <a:xfrm>
            <a:off x="5237159" y="1013126"/>
            <a:ext cx="1385454" cy="313755"/>
          </a:xfrm>
          <a:prstGeom prst="roundRect">
            <a:avLst/>
          </a:prstGeom>
          <a:solidFill>
            <a:srgbClr val="23D1A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t>IPSec</a:t>
            </a:r>
            <a:r>
              <a:rPr lang="en-US" altLang="zh-CN" dirty="0" smtClean="0"/>
              <a:t> VPN</a:t>
            </a:r>
            <a:endParaRPr lang="zh-CN" altLang="en-US" dirty="0"/>
          </a:p>
        </p:txBody>
      </p:sp>
      <p:sp>
        <p:nvSpPr>
          <p:cNvPr id="14" name="矩形 13"/>
          <p:cNvSpPr/>
          <p:nvPr/>
        </p:nvSpPr>
        <p:spPr>
          <a:xfrm>
            <a:off x="5017645" y="1920881"/>
            <a:ext cx="2994297" cy="461665"/>
          </a:xfrm>
          <a:prstGeom prst="rect">
            <a:avLst/>
          </a:prstGeom>
        </p:spPr>
        <p:txBody>
          <a:bodyPr wrap="square">
            <a:spAutoFit/>
          </a:bodyPr>
          <a:lstStyle/>
          <a:p>
            <a:pPr indent="-457200"/>
            <a:r>
              <a:rPr lang="zh-CN" altLang="en-US" sz="1200" dirty="0"/>
              <a:t>●快速</a:t>
            </a:r>
            <a:r>
              <a:rPr lang="zh-CN" altLang="en-US" sz="1200" dirty="0" smtClean="0"/>
              <a:t>配置模式，可与同品牌产品快速对       接IPsecVPN；</a:t>
            </a:r>
            <a:endParaRPr lang="zh-CN" altLang="en-US" sz="1200" dirty="0"/>
          </a:p>
        </p:txBody>
      </p:sp>
      <p:sp>
        <p:nvSpPr>
          <p:cNvPr id="15" name="矩形 14"/>
          <p:cNvSpPr/>
          <p:nvPr/>
        </p:nvSpPr>
        <p:spPr>
          <a:xfrm>
            <a:off x="5014968" y="2355323"/>
            <a:ext cx="2996973" cy="461665"/>
          </a:xfrm>
          <a:prstGeom prst="rect">
            <a:avLst/>
          </a:prstGeom>
        </p:spPr>
        <p:txBody>
          <a:bodyPr wrap="square">
            <a:spAutoFit/>
          </a:bodyPr>
          <a:lstStyle/>
          <a:p>
            <a:r>
              <a:rPr lang="zh-CN" altLang="en-US" sz="1200" dirty="0"/>
              <a:t>●</a:t>
            </a:r>
            <a:r>
              <a:rPr lang="zh-CN" altLang="en-US" sz="1200" dirty="0" smtClean="0"/>
              <a:t>第三</a:t>
            </a:r>
            <a:r>
              <a:rPr lang="zh-CN" altLang="en-US" sz="1200" dirty="0"/>
              <a:t>方标准IPsec对接，可与其他厂商标准IPsecVPN进行对接</a:t>
            </a:r>
            <a:endParaRPr lang="zh-CN" altLang="en-US" sz="1200" dirty="0"/>
          </a:p>
        </p:txBody>
      </p:sp>
      <p:sp>
        <p:nvSpPr>
          <p:cNvPr id="16" name="矩形 15"/>
          <p:cNvSpPr/>
          <p:nvPr/>
        </p:nvSpPr>
        <p:spPr>
          <a:xfrm>
            <a:off x="5014968" y="2809364"/>
            <a:ext cx="2996973" cy="461665"/>
          </a:xfrm>
          <a:prstGeom prst="rect">
            <a:avLst/>
          </a:prstGeom>
        </p:spPr>
        <p:txBody>
          <a:bodyPr wrap="square">
            <a:spAutoFit/>
          </a:bodyPr>
          <a:lstStyle/>
          <a:p>
            <a:r>
              <a:rPr lang="zh-CN" altLang="en-US" sz="1200" dirty="0"/>
              <a:t>●</a:t>
            </a:r>
            <a:r>
              <a:rPr lang="zh-CN" altLang="en-US" sz="1200" dirty="0" smtClean="0"/>
              <a:t>对</a:t>
            </a:r>
            <a:r>
              <a:rPr lang="zh-CN" altLang="en-US" sz="1200" dirty="0"/>
              <a:t>端地址支持设置为静态IP、动态IP或域名</a:t>
            </a:r>
            <a:endParaRPr lang="zh-CN" altLang="en-US" sz="1200" dirty="0"/>
          </a:p>
        </p:txBody>
      </p:sp>
      <p:sp>
        <p:nvSpPr>
          <p:cNvPr id="17" name="矩形 16"/>
          <p:cNvSpPr/>
          <p:nvPr/>
        </p:nvSpPr>
        <p:spPr>
          <a:xfrm>
            <a:off x="5014967" y="3272720"/>
            <a:ext cx="2996973" cy="461665"/>
          </a:xfrm>
          <a:prstGeom prst="rect">
            <a:avLst/>
          </a:prstGeom>
        </p:spPr>
        <p:txBody>
          <a:bodyPr wrap="square">
            <a:spAutoFit/>
          </a:bodyPr>
          <a:lstStyle/>
          <a:p>
            <a:r>
              <a:rPr lang="zh-CN" altLang="en-US" sz="1200" dirty="0"/>
              <a:t>● </a:t>
            </a:r>
            <a:r>
              <a:rPr lang="zh-CN" altLang="en-US" sz="1200" dirty="0" smtClean="0"/>
              <a:t>IPsecVPN</a:t>
            </a:r>
            <a:r>
              <a:rPr lang="zh-CN" altLang="en-US" sz="1200" dirty="0"/>
              <a:t>客户端远程接入，可配置接入用户组、DNS和用户WINS</a:t>
            </a:r>
            <a:endParaRPr lang="zh-CN" altLang="en-US" sz="1200" dirty="0"/>
          </a:p>
        </p:txBody>
      </p:sp>
      <p:sp>
        <p:nvSpPr>
          <p:cNvPr id="18" name="矩形 17"/>
          <p:cNvSpPr/>
          <p:nvPr/>
        </p:nvSpPr>
        <p:spPr>
          <a:xfrm>
            <a:off x="5014967" y="3790568"/>
            <a:ext cx="2996973" cy="461665"/>
          </a:xfrm>
          <a:prstGeom prst="rect">
            <a:avLst/>
          </a:prstGeom>
        </p:spPr>
        <p:txBody>
          <a:bodyPr wrap="square">
            <a:spAutoFit/>
          </a:bodyPr>
          <a:lstStyle/>
          <a:p>
            <a:r>
              <a:rPr lang="zh-CN" altLang="en-US" sz="1200" dirty="0"/>
              <a:t>●</a:t>
            </a:r>
            <a:r>
              <a:rPr lang="zh-CN" altLang="en-US" sz="1200" dirty="0" smtClean="0"/>
              <a:t>显示</a:t>
            </a:r>
            <a:r>
              <a:rPr lang="zh-CN" altLang="en-US" sz="1200" dirty="0"/>
              <a:t>IPsecVPN一阶段和二阶段（IPsec SA）的协商过程</a:t>
            </a:r>
            <a:endParaRPr lang="zh-CN" altLang="en-US" sz="1200" dirty="0"/>
          </a:p>
        </p:txBody>
      </p:sp>
      <p:sp>
        <p:nvSpPr>
          <p:cNvPr id="19" name="圆角矩形 18"/>
          <p:cNvSpPr/>
          <p:nvPr/>
        </p:nvSpPr>
        <p:spPr>
          <a:xfrm>
            <a:off x="8811632" y="1013126"/>
            <a:ext cx="1385454" cy="313755"/>
          </a:xfrm>
          <a:prstGeom prst="roundRect">
            <a:avLst/>
          </a:prstGeom>
          <a:solidFill>
            <a:srgbClr val="23D1A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PPTP VPN</a:t>
            </a:r>
            <a:endParaRPr lang="zh-CN" altLang="en-US" dirty="0"/>
          </a:p>
        </p:txBody>
      </p:sp>
      <p:sp>
        <p:nvSpPr>
          <p:cNvPr id="20" name="矩形 19"/>
          <p:cNvSpPr/>
          <p:nvPr/>
        </p:nvSpPr>
        <p:spPr>
          <a:xfrm>
            <a:off x="8796473" y="1468719"/>
            <a:ext cx="1415772" cy="368755"/>
          </a:xfrm>
          <a:prstGeom prst="rect">
            <a:avLst/>
          </a:prstGeom>
        </p:spPr>
        <p:txBody>
          <a:bodyPr wrap="none">
            <a:spAutoFit/>
          </a:bodyPr>
          <a:lstStyle/>
          <a:p>
            <a:pPr>
              <a:lnSpc>
                <a:spcPct val="120000"/>
              </a:lnSpc>
            </a:pPr>
            <a:r>
              <a:rPr lang="zh-CN" altLang="en-US" sz="1600" b="1" dirty="0">
                <a:solidFill>
                  <a:srgbClr val="23D1A3"/>
                </a:solidFill>
              </a:rPr>
              <a:t>本地用户认证</a:t>
            </a:r>
            <a:endParaRPr lang="zh-CN" altLang="en-US" sz="1600" b="1" dirty="0">
              <a:solidFill>
                <a:srgbClr val="23D1A3"/>
              </a:solidFill>
            </a:endParaRPr>
          </a:p>
        </p:txBody>
      </p:sp>
      <p:sp>
        <p:nvSpPr>
          <p:cNvPr id="21" name="矩形 20"/>
          <p:cNvSpPr/>
          <p:nvPr/>
        </p:nvSpPr>
        <p:spPr>
          <a:xfrm>
            <a:off x="8647992" y="1957637"/>
            <a:ext cx="2994297" cy="276999"/>
          </a:xfrm>
          <a:prstGeom prst="rect">
            <a:avLst/>
          </a:prstGeom>
        </p:spPr>
        <p:txBody>
          <a:bodyPr wrap="square">
            <a:spAutoFit/>
          </a:bodyPr>
          <a:lstStyle/>
          <a:p>
            <a:pPr indent="-457200"/>
            <a:r>
              <a:rPr lang="zh-CN" altLang="en-US" sz="1200" dirty="0" smtClean="0"/>
              <a:t>●</a:t>
            </a:r>
            <a:r>
              <a:rPr lang="en-US" altLang="zh-CN" sz="1200" dirty="0"/>
              <a:t>PPTP</a:t>
            </a:r>
            <a:r>
              <a:rPr lang="zh-CN" altLang="en-US" sz="1200" dirty="0"/>
              <a:t>用户认证日志</a:t>
            </a:r>
            <a:endParaRPr lang="zh-CN" altLang="en-US" sz="1200" dirty="0"/>
          </a:p>
        </p:txBody>
      </p:sp>
      <p:sp>
        <p:nvSpPr>
          <p:cNvPr id="22" name="矩形 21"/>
          <p:cNvSpPr/>
          <p:nvPr/>
        </p:nvSpPr>
        <p:spPr>
          <a:xfrm>
            <a:off x="8647991" y="2354799"/>
            <a:ext cx="2994297" cy="276999"/>
          </a:xfrm>
          <a:prstGeom prst="rect">
            <a:avLst/>
          </a:prstGeom>
        </p:spPr>
        <p:txBody>
          <a:bodyPr wrap="square">
            <a:spAutoFit/>
          </a:bodyPr>
          <a:lstStyle/>
          <a:p>
            <a:pPr indent="-457200"/>
            <a:r>
              <a:rPr lang="zh-CN" altLang="en-US" sz="1200" dirty="0" smtClean="0"/>
              <a:t>●</a:t>
            </a:r>
            <a:r>
              <a:rPr lang="en-US" altLang="zh-CN" sz="1200" dirty="0"/>
              <a:t>PPTTP VPN</a:t>
            </a:r>
            <a:r>
              <a:rPr lang="zh-CN" altLang="en-US" sz="1200" dirty="0"/>
              <a:t>隧道建立</a:t>
            </a:r>
            <a:endParaRPr lang="zh-CN" altLang="en-US" sz="1200" dirty="0"/>
          </a:p>
        </p:txBody>
      </p:sp>
      <p:sp>
        <p:nvSpPr>
          <p:cNvPr id="23" name="圆角矩形 22"/>
          <p:cNvSpPr/>
          <p:nvPr/>
        </p:nvSpPr>
        <p:spPr>
          <a:xfrm>
            <a:off x="8796473" y="3040196"/>
            <a:ext cx="1385454" cy="313755"/>
          </a:xfrm>
          <a:prstGeom prst="roundRect">
            <a:avLst/>
          </a:prstGeom>
          <a:solidFill>
            <a:srgbClr val="23D1A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L2TPVPN</a:t>
            </a:r>
            <a:endParaRPr lang="zh-CN" altLang="en-US" dirty="0"/>
          </a:p>
        </p:txBody>
      </p:sp>
      <p:sp>
        <p:nvSpPr>
          <p:cNvPr id="24" name="矩形 23"/>
          <p:cNvSpPr/>
          <p:nvPr/>
        </p:nvSpPr>
        <p:spPr>
          <a:xfrm>
            <a:off x="8781314" y="3516082"/>
            <a:ext cx="1415772" cy="368755"/>
          </a:xfrm>
          <a:prstGeom prst="rect">
            <a:avLst/>
          </a:prstGeom>
        </p:spPr>
        <p:txBody>
          <a:bodyPr wrap="none">
            <a:spAutoFit/>
          </a:bodyPr>
          <a:lstStyle/>
          <a:p>
            <a:pPr>
              <a:lnSpc>
                <a:spcPct val="120000"/>
              </a:lnSpc>
            </a:pPr>
            <a:r>
              <a:rPr lang="zh-CN" altLang="en-US" sz="1600" b="1" dirty="0">
                <a:solidFill>
                  <a:srgbClr val="23D1A3"/>
                </a:solidFill>
              </a:rPr>
              <a:t>本地用户认证</a:t>
            </a:r>
            <a:endParaRPr lang="zh-CN" altLang="en-US" sz="1600" b="1" dirty="0">
              <a:solidFill>
                <a:srgbClr val="23D1A3"/>
              </a:solidFill>
            </a:endParaRPr>
          </a:p>
        </p:txBody>
      </p:sp>
      <p:sp>
        <p:nvSpPr>
          <p:cNvPr id="25" name="矩形 24"/>
          <p:cNvSpPr/>
          <p:nvPr/>
        </p:nvSpPr>
        <p:spPr>
          <a:xfrm>
            <a:off x="8647990" y="3978908"/>
            <a:ext cx="2994297" cy="276999"/>
          </a:xfrm>
          <a:prstGeom prst="rect">
            <a:avLst/>
          </a:prstGeom>
        </p:spPr>
        <p:txBody>
          <a:bodyPr wrap="square">
            <a:spAutoFit/>
          </a:bodyPr>
          <a:lstStyle/>
          <a:p>
            <a:pPr indent="-457200"/>
            <a:r>
              <a:rPr lang="zh-CN" altLang="en-US" sz="1200" dirty="0" smtClean="0"/>
              <a:t>●</a:t>
            </a:r>
            <a:r>
              <a:rPr lang="en-US" altLang="zh-CN" sz="1200" dirty="0" smtClean="0"/>
              <a:t>L2TP</a:t>
            </a:r>
            <a:r>
              <a:rPr lang="zh-CN" altLang="en-US" sz="1200" dirty="0" smtClean="0"/>
              <a:t>用户</a:t>
            </a:r>
            <a:r>
              <a:rPr lang="zh-CN" altLang="en-US" sz="1200" dirty="0"/>
              <a:t>认证日志</a:t>
            </a:r>
            <a:endParaRPr lang="zh-CN" altLang="en-US" sz="1200" dirty="0"/>
          </a:p>
        </p:txBody>
      </p:sp>
      <p:sp>
        <p:nvSpPr>
          <p:cNvPr id="26" name="矩形 25"/>
          <p:cNvSpPr/>
          <p:nvPr/>
        </p:nvSpPr>
        <p:spPr>
          <a:xfrm>
            <a:off x="8647989" y="4384957"/>
            <a:ext cx="2994297" cy="276999"/>
          </a:xfrm>
          <a:prstGeom prst="rect">
            <a:avLst/>
          </a:prstGeom>
        </p:spPr>
        <p:txBody>
          <a:bodyPr wrap="square">
            <a:spAutoFit/>
          </a:bodyPr>
          <a:lstStyle/>
          <a:p>
            <a:pPr indent="-457200"/>
            <a:r>
              <a:rPr lang="zh-CN" altLang="en-US" sz="1200" dirty="0" smtClean="0"/>
              <a:t>●</a:t>
            </a:r>
            <a:r>
              <a:rPr lang="en-US" altLang="zh-CN" sz="1200" dirty="0"/>
              <a:t>L2TP VPN</a:t>
            </a:r>
            <a:r>
              <a:rPr lang="zh-CN" altLang="en-US" sz="1200" dirty="0"/>
              <a:t>隧道建立</a:t>
            </a:r>
            <a:endParaRPr lang="zh-CN" altLang="en-US" sz="1200" dirty="0"/>
          </a:p>
        </p:txBody>
      </p:sp>
      <p:sp>
        <p:nvSpPr>
          <p:cNvPr id="27" name="圆角矩形 26"/>
          <p:cNvSpPr/>
          <p:nvPr/>
        </p:nvSpPr>
        <p:spPr>
          <a:xfrm>
            <a:off x="5322208" y="4392519"/>
            <a:ext cx="1385454" cy="313755"/>
          </a:xfrm>
          <a:prstGeom prst="roundRect">
            <a:avLst/>
          </a:prstGeom>
          <a:solidFill>
            <a:srgbClr val="23D1A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SSLVPN</a:t>
            </a:r>
            <a:endParaRPr lang="zh-CN" altLang="en-US" dirty="0"/>
          </a:p>
        </p:txBody>
      </p:sp>
      <p:sp>
        <p:nvSpPr>
          <p:cNvPr id="28" name="矩形 27"/>
          <p:cNvSpPr/>
          <p:nvPr/>
        </p:nvSpPr>
        <p:spPr>
          <a:xfrm>
            <a:off x="5045696" y="4882683"/>
            <a:ext cx="1882247" cy="387798"/>
          </a:xfrm>
          <a:prstGeom prst="rect">
            <a:avLst/>
          </a:prstGeom>
        </p:spPr>
        <p:txBody>
          <a:bodyPr wrap="none">
            <a:spAutoFit/>
          </a:bodyPr>
          <a:lstStyle/>
          <a:p>
            <a:pPr>
              <a:lnSpc>
                <a:spcPct val="120000"/>
              </a:lnSpc>
            </a:pPr>
            <a:r>
              <a:rPr lang="zh-CN" altLang="en-US" sz="1600" b="1" dirty="0">
                <a:solidFill>
                  <a:srgbClr val="23D1A3"/>
                </a:solidFill>
              </a:rPr>
              <a:t>单臂</a:t>
            </a:r>
            <a:r>
              <a:rPr lang="zh-CN" altLang="en-US" sz="1600" b="1" dirty="0" smtClean="0">
                <a:solidFill>
                  <a:srgbClr val="23D1A3"/>
                </a:solidFill>
              </a:rPr>
              <a:t>部署 网关</a:t>
            </a:r>
            <a:r>
              <a:rPr lang="zh-CN" altLang="en-US" sz="1600" b="1" dirty="0">
                <a:solidFill>
                  <a:srgbClr val="23D1A3"/>
                </a:solidFill>
              </a:rPr>
              <a:t>部署</a:t>
            </a:r>
            <a:endParaRPr lang="en-US" altLang="zh-CN" sz="1600" b="1" dirty="0">
              <a:solidFill>
                <a:srgbClr val="23D1A3"/>
              </a:solidFill>
            </a:endParaRPr>
          </a:p>
        </p:txBody>
      </p:sp>
      <p:sp>
        <p:nvSpPr>
          <p:cNvPr id="29" name="矩形 28"/>
          <p:cNvSpPr/>
          <p:nvPr/>
        </p:nvSpPr>
        <p:spPr>
          <a:xfrm>
            <a:off x="5205880" y="5380973"/>
            <a:ext cx="2994297" cy="276999"/>
          </a:xfrm>
          <a:prstGeom prst="rect">
            <a:avLst/>
          </a:prstGeom>
        </p:spPr>
        <p:txBody>
          <a:bodyPr wrap="square">
            <a:spAutoFit/>
          </a:bodyPr>
          <a:lstStyle/>
          <a:p>
            <a:pPr indent="-457200"/>
            <a:r>
              <a:rPr lang="zh-CN" altLang="en-US" sz="1200" dirty="0"/>
              <a:t>●分层的用户组管理用户</a:t>
            </a:r>
            <a:endParaRPr lang="zh-CN" altLang="en-US" sz="1200" dirty="0"/>
          </a:p>
        </p:txBody>
      </p:sp>
      <p:pic>
        <p:nvPicPr>
          <p:cNvPr id="30" name="图片 29"/>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3463" y="4252233"/>
            <a:ext cx="803106" cy="803106"/>
          </a:xfrm>
          <a:prstGeom prst="rect">
            <a:avLst/>
          </a:prstGeom>
        </p:spPr>
      </p:pic>
      <p:sp>
        <p:nvSpPr>
          <p:cNvPr id="31" name="燕尾形箭头 30"/>
          <p:cNvSpPr/>
          <p:nvPr/>
        </p:nvSpPr>
        <p:spPr>
          <a:xfrm rot="19724400">
            <a:off x="1760175" y="4218702"/>
            <a:ext cx="452079" cy="332510"/>
          </a:xfrm>
          <a:prstGeom prst="notch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619285" y="1932111"/>
            <a:ext cx="1849563" cy="1396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39849" y="365126"/>
            <a:ext cx="2689444" cy="648000"/>
          </a:xfrm>
        </p:spPr>
        <p:txBody>
          <a:bodyPr/>
          <a:lstStyle/>
          <a:p>
            <a:r>
              <a:rPr lang="zh-CN" altLang="en-US" dirty="0"/>
              <a:t>防火墙功能</a:t>
            </a:r>
            <a:endParaRPr lang="zh-CN" altLang="en-US" dirty="0"/>
          </a:p>
        </p:txBody>
      </p:sp>
      <p:sp>
        <p:nvSpPr>
          <p:cNvPr id="46" name="梯形 45"/>
          <p:cNvSpPr/>
          <p:nvPr/>
        </p:nvSpPr>
        <p:spPr>
          <a:xfrm>
            <a:off x="-27709" y="4433454"/>
            <a:ext cx="12174146" cy="1967346"/>
          </a:xfrm>
          <a:custGeom>
            <a:avLst/>
            <a:gdLst>
              <a:gd name="connsiteX0" fmla="*/ 0 w 2374364"/>
              <a:gd name="connsiteY0" fmla="*/ 1080655 h 1080655"/>
              <a:gd name="connsiteX1" fmla="*/ 270164 w 2374364"/>
              <a:gd name="connsiteY1" fmla="*/ 0 h 1080655"/>
              <a:gd name="connsiteX2" fmla="*/ 2104200 w 2374364"/>
              <a:gd name="connsiteY2" fmla="*/ 0 h 1080655"/>
              <a:gd name="connsiteX3" fmla="*/ 2374364 w 2374364"/>
              <a:gd name="connsiteY3" fmla="*/ 1080655 h 1080655"/>
              <a:gd name="connsiteX4" fmla="*/ 0 w 2374364"/>
              <a:gd name="connsiteY4" fmla="*/ 1080655 h 1080655"/>
              <a:gd name="connsiteX0-1" fmla="*/ 0 w 5533200"/>
              <a:gd name="connsiteY0-2" fmla="*/ 1625600 h 1625600"/>
              <a:gd name="connsiteX1-3" fmla="*/ 3429000 w 5533200"/>
              <a:gd name="connsiteY1-4" fmla="*/ 0 h 1625600"/>
              <a:gd name="connsiteX2-5" fmla="*/ 5263036 w 5533200"/>
              <a:gd name="connsiteY2-6" fmla="*/ 0 h 1625600"/>
              <a:gd name="connsiteX3-7" fmla="*/ 5533200 w 5533200"/>
              <a:gd name="connsiteY3-8" fmla="*/ 1080655 h 1625600"/>
              <a:gd name="connsiteX4-9" fmla="*/ 0 w 5533200"/>
              <a:gd name="connsiteY4-10" fmla="*/ 1625600 h 1625600"/>
              <a:gd name="connsiteX0-11" fmla="*/ 0 w 12174146"/>
              <a:gd name="connsiteY0-12" fmla="*/ 1625600 h 1625600"/>
              <a:gd name="connsiteX1-13" fmla="*/ 3429000 w 12174146"/>
              <a:gd name="connsiteY1-14" fmla="*/ 0 h 1625600"/>
              <a:gd name="connsiteX2-15" fmla="*/ 5263036 w 12174146"/>
              <a:gd name="connsiteY2-16" fmla="*/ 0 h 1625600"/>
              <a:gd name="connsiteX3-17" fmla="*/ 12174146 w 12174146"/>
              <a:gd name="connsiteY3-18" fmla="*/ 1607128 h 1625600"/>
              <a:gd name="connsiteX4-19" fmla="*/ 0 w 12174146"/>
              <a:gd name="connsiteY4-20" fmla="*/ 1625600 h 1625600"/>
              <a:gd name="connsiteX0-21" fmla="*/ 0 w 12174146"/>
              <a:gd name="connsiteY0-22" fmla="*/ 1856509 h 1856509"/>
              <a:gd name="connsiteX1-23" fmla="*/ 2376055 w 12174146"/>
              <a:gd name="connsiteY1-24" fmla="*/ 0 h 1856509"/>
              <a:gd name="connsiteX2-25" fmla="*/ 5263036 w 12174146"/>
              <a:gd name="connsiteY2-26" fmla="*/ 230909 h 1856509"/>
              <a:gd name="connsiteX3-27" fmla="*/ 12174146 w 12174146"/>
              <a:gd name="connsiteY3-28" fmla="*/ 1838037 h 1856509"/>
              <a:gd name="connsiteX4-29" fmla="*/ 0 w 12174146"/>
              <a:gd name="connsiteY4-30" fmla="*/ 1856509 h 1856509"/>
              <a:gd name="connsiteX0-31" fmla="*/ 0 w 12174146"/>
              <a:gd name="connsiteY0-32" fmla="*/ 1884219 h 1884219"/>
              <a:gd name="connsiteX1-33" fmla="*/ 2376055 w 12174146"/>
              <a:gd name="connsiteY1-34" fmla="*/ 27710 h 1884219"/>
              <a:gd name="connsiteX2-35" fmla="*/ 8662018 w 12174146"/>
              <a:gd name="connsiteY2-36" fmla="*/ 0 h 1884219"/>
              <a:gd name="connsiteX3-37" fmla="*/ 12174146 w 12174146"/>
              <a:gd name="connsiteY3-38" fmla="*/ 1865747 h 1884219"/>
              <a:gd name="connsiteX4-39" fmla="*/ 0 w 12174146"/>
              <a:gd name="connsiteY4-40" fmla="*/ 1884219 h 1884219"/>
              <a:gd name="connsiteX0-41" fmla="*/ 0 w 12174146"/>
              <a:gd name="connsiteY0-42" fmla="*/ 1884219 h 1884219"/>
              <a:gd name="connsiteX1-43" fmla="*/ 1295400 w 12174146"/>
              <a:gd name="connsiteY1-44" fmla="*/ 36946 h 1884219"/>
              <a:gd name="connsiteX2-45" fmla="*/ 8662018 w 12174146"/>
              <a:gd name="connsiteY2-46" fmla="*/ 0 h 1884219"/>
              <a:gd name="connsiteX3-47" fmla="*/ 12174146 w 12174146"/>
              <a:gd name="connsiteY3-48" fmla="*/ 1865747 h 1884219"/>
              <a:gd name="connsiteX4-49" fmla="*/ 0 w 12174146"/>
              <a:gd name="connsiteY4-50" fmla="*/ 1884219 h 1884219"/>
              <a:gd name="connsiteX0-51" fmla="*/ 0 w 12174146"/>
              <a:gd name="connsiteY0-52" fmla="*/ 1958110 h 1958110"/>
              <a:gd name="connsiteX1-53" fmla="*/ 1295400 w 12174146"/>
              <a:gd name="connsiteY1-54" fmla="*/ 110837 h 1958110"/>
              <a:gd name="connsiteX2-55" fmla="*/ 10601654 w 12174146"/>
              <a:gd name="connsiteY2-56" fmla="*/ 0 h 1958110"/>
              <a:gd name="connsiteX3-57" fmla="*/ 12174146 w 12174146"/>
              <a:gd name="connsiteY3-58" fmla="*/ 1939638 h 1958110"/>
              <a:gd name="connsiteX4-59" fmla="*/ 0 w 12174146"/>
              <a:gd name="connsiteY4-60" fmla="*/ 1958110 h 1958110"/>
              <a:gd name="connsiteX0-61" fmla="*/ 0 w 12174146"/>
              <a:gd name="connsiteY0-62" fmla="*/ 1967346 h 1967346"/>
              <a:gd name="connsiteX1-63" fmla="*/ 1295400 w 12174146"/>
              <a:gd name="connsiteY1-64" fmla="*/ 120073 h 1967346"/>
              <a:gd name="connsiteX2-65" fmla="*/ 10841800 w 12174146"/>
              <a:gd name="connsiteY2-66" fmla="*/ 0 h 1967346"/>
              <a:gd name="connsiteX3-67" fmla="*/ 12174146 w 12174146"/>
              <a:gd name="connsiteY3-68" fmla="*/ 1948874 h 1967346"/>
              <a:gd name="connsiteX4-69" fmla="*/ 0 w 12174146"/>
              <a:gd name="connsiteY4-70" fmla="*/ 1967346 h 1967346"/>
              <a:gd name="connsiteX0-71" fmla="*/ 0 w 12174146"/>
              <a:gd name="connsiteY0-72" fmla="*/ 1967346 h 1967346"/>
              <a:gd name="connsiteX1-73" fmla="*/ 1156854 w 12174146"/>
              <a:gd name="connsiteY1-74" fmla="*/ 120073 h 1967346"/>
              <a:gd name="connsiteX2-75" fmla="*/ 10841800 w 12174146"/>
              <a:gd name="connsiteY2-76" fmla="*/ 0 h 1967346"/>
              <a:gd name="connsiteX3-77" fmla="*/ 12174146 w 12174146"/>
              <a:gd name="connsiteY3-78" fmla="*/ 1948874 h 1967346"/>
              <a:gd name="connsiteX4-79" fmla="*/ 0 w 12174146"/>
              <a:gd name="connsiteY4-80" fmla="*/ 1967346 h 19673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74146" h="1967346">
                <a:moveTo>
                  <a:pt x="0" y="1967346"/>
                </a:moveTo>
                <a:lnTo>
                  <a:pt x="1156854" y="120073"/>
                </a:lnTo>
                <a:lnTo>
                  <a:pt x="10841800" y="0"/>
                </a:lnTo>
                <a:lnTo>
                  <a:pt x="12174146" y="1948874"/>
                </a:lnTo>
                <a:lnTo>
                  <a:pt x="0" y="1967346"/>
                </a:lnTo>
                <a:close/>
              </a:path>
            </a:pathLst>
          </a:custGeom>
          <a:gradFill flip="none" rotWithShape="1">
            <a:gsLst>
              <a:gs pos="89000">
                <a:srgbClr val="00B050"/>
              </a:gs>
              <a:gs pos="24000">
                <a:schemeClr val="accent5">
                  <a:lumMod val="0"/>
                  <a:lumOff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正五边形 10"/>
          <p:cNvSpPr/>
          <p:nvPr/>
        </p:nvSpPr>
        <p:spPr>
          <a:xfrm>
            <a:off x="1071418" y="3724104"/>
            <a:ext cx="1175828" cy="563418"/>
          </a:xfrm>
          <a:prstGeom prst="pentagon">
            <a:avLst/>
          </a:prstGeom>
          <a:gradFill flip="none" rotWithShape="1">
            <a:gsLst>
              <a:gs pos="25000">
                <a:srgbClr val="CCFFFF"/>
              </a:gs>
              <a:gs pos="72000">
                <a:schemeClr val="accent6">
                  <a:satMod val="110000"/>
                  <a:lumMod val="100000"/>
                  <a:shade val="100000"/>
                </a:schemeClr>
              </a:gs>
              <a:gs pos="100000">
                <a:schemeClr val="accent6">
                  <a:lumMod val="99000"/>
                  <a:satMod val="120000"/>
                  <a:shade val="7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正五边形 21"/>
          <p:cNvSpPr/>
          <p:nvPr/>
        </p:nvSpPr>
        <p:spPr>
          <a:xfrm>
            <a:off x="1065394" y="4756727"/>
            <a:ext cx="1175828" cy="563418"/>
          </a:xfrm>
          <a:prstGeom prst="pentagon">
            <a:avLst/>
          </a:prstGeom>
          <a:gradFill flip="none" rotWithShape="1">
            <a:gsLst>
              <a:gs pos="25000">
                <a:srgbClr val="CCFFFF"/>
              </a:gs>
              <a:gs pos="0">
                <a:srgbClr val="0099CC"/>
              </a:gs>
              <a:gs pos="72000">
                <a:schemeClr val="accent6">
                  <a:satMod val="110000"/>
                  <a:lumMod val="100000"/>
                  <a:shade val="100000"/>
                </a:schemeClr>
              </a:gs>
              <a:gs pos="100000">
                <a:schemeClr val="accent6">
                  <a:lumMod val="99000"/>
                  <a:satMod val="120000"/>
                  <a:shade val="7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64506" y="3943928"/>
            <a:ext cx="268744" cy="1374368"/>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889 w 268744"/>
              <a:gd name="connsiteY0-72" fmla="*/ 0 h 1374368"/>
              <a:gd name="connsiteX1-73" fmla="*/ 268744 w 268744"/>
              <a:gd name="connsiteY1-74" fmla="*/ 332509 h 1374368"/>
              <a:gd name="connsiteX2-75" fmla="*/ 194852 w 268744"/>
              <a:gd name="connsiteY2-76" fmla="*/ 1374368 h 1374368"/>
              <a:gd name="connsiteX3-77" fmla="*/ 889 w 268744"/>
              <a:gd name="connsiteY3-78" fmla="*/ 1023386 h 1374368"/>
              <a:gd name="connsiteX4-79" fmla="*/ 889 w 268744"/>
              <a:gd name="connsiteY4-80" fmla="*/ 0 h 1374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744" h="1374368">
                <a:moveTo>
                  <a:pt x="889" y="0"/>
                </a:moveTo>
                <a:lnTo>
                  <a:pt x="268744" y="332509"/>
                </a:lnTo>
                <a:lnTo>
                  <a:pt x="194852" y="1374368"/>
                </a:lnTo>
                <a:lnTo>
                  <a:pt x="889" y="1023386"/>
                </a:lnTo>
                <a:cubicBezTo>
                  <a:pt x="-2190" y="685336"/>
                  <a:pt x="3968" y="338050"/>
                  <a:pt x="889" y="0"/>
                </a:cubicBezTo>
                <a:close/>
              </a:path>
            </a:pathLst>
          </a:custGeom>
          <a:gradFill>
            <a:gsLst>
              <a:gs pos="10000">
                <a:srgbClr val="CCFFFF"/>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2"/>
          <p:cNvSpPr/>
          <p:nvPr/>
        </p:nvSpPr>
        <p:spPr>
          <a:xfrm>
            <a:off x="1268327" y="4286596"/>
            <a:ext cx="757648" cy="1032623"/>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1089898 w 1366989"/>
              <a:gd name="connsiteY0-72" fmla="*/ 0 h 1365132"/>
              <a:gd name="connsiteX1-73" fmla="*/ 1366989 w 1366989"/>
              <a:gd name="connsiteY1-74" fmla="*/ 323273 h 1365132"/>
              <a:gd name="connsiteX2-75" fmla="*/ 1293097 w 1366989"/>
              <a:gd name="connsiteY2-76" fmla="*/ 1365132 h 1365132"/>
              <a:gd name="connsiteX3-77" fmla="*/ 6 w 1366989"/>
              <a:gd name="connsiteY3-78" fmla="*/ 1245059 h 1365132"/>
              <a:gd name="connsiteX4-79" fmla="*/ 1089898 w 1366989"/>
              <a:gd name="connsiteY4-80" fmla="*/ 0 h 1365132"/>
              <a:gd name="connsiteX0-81" fmla="*/ 1089898 w 1366989"/>
              <a:gd name="connsiteY0-82" fmla="*/ 0 h 1245059"/>
              <a:gd name="connsiteX1-83" fmla="*/ 1366989 w 1366989"/>
              <a:gd name="connsiteY1-84" fmla="*/ 323273 h 1245059"/>
              <a:gd name="connsiteX2-85" fmla="*/ 508006 w 1366989"/>
              <a:gd name="connsiteY2-86" fmla="*/ 940259 h 1245059"/>
              <a:gd name="connsiteX3-87" fmla="*/ 6 w 1366989"/>
              <a:gd name="connsiteY3-88" fmla="*/ 1245059 h 1245059"/>
              <a:gd name="connsiteX4-89" fmla="*/ 1089898 w 1366989"/>
              <a:gd name="connsiteY4-90" fmla="*/ 0 h 1245059"/>
              <a:gd name="connsiteX0-91" fmla="*/ 1089898 w 1366989"/>
              <a:gd name="connsiteY0-92" fmla="*/ 0 h 1245059"/>
              <a:gd name="connsiteX1-93" fmla="*/ 1366989 w 1366989"/>
              <a:gd name="connsiteY1-94" fmla="*/ 323273 h 1245059"/>
              <a:gd name="connsiteX2-95" fmla="*/ 757388 w 1366989"/>
              <a:gd name="connsiteY2-96" fmla="*/ 1217350 h 1245059"/>
              <a:gd name="connsiteX3-97" fmla="*/ 6 w 1366989"/>
              <a:gd name="connsiteY3-98" fmla="*/ 1245059 h 1245059"/>
              <a:gd name="connsiteX4-99" fmla="*/ 1089898 w 1366989"/>
              <a:gd name="connsiteY4-100" fmla="*/ 0 h 1245059"/>
              <a:gd name="connsiteX0-101" fmla="*/ 18739 w 1367249"/>
              <a:gd name="connsiteY0-102" fmla="*/ 0 h 1032622"/>
              <a:gd name="connsiteX1-103" fmla="*/ 1367249 w 1367249"/>
              <a:gd name="connsiteY1-104" fmla="*/ 110836 h 1032622"/>
              <a:gd name="connsiteX2-105" fmla="*/ 757648 w 1367249"/>
              <a:gd name="connsiteY2-106" fmla="*/ 1004913 h 1032622"/>
              <a:gd name="connsiteX3-107" fmla="*/ 266 w 1367249"/>
              <a:gd name="connsiteY3-108" fmla="*/ 1032622 h 1032622"/>
              <a:gd name="connsiteX4-109" fmla="*/ 18739 w 1367249"/>
              <a:gd name="connsiteY4-110" fmla="*/ 0 h 1032622"/>
              <a:gd name="connsiteX0-111" fmla="*/ 18739 w 757648"/>
              <a:gd name="connsiteY0-112" fmla="*/ 1 h 1032623"/>
              <a:gd name="connsiteX1-113" fmla="*/ 739176 w 757648"/>
              <a:gd name="connsiteY1-114" fmla="*/ 0 h 1032623"/>
              <a:gd name="connsiteX2-115" fmla="*/ 757648 w 757648"/>
              <a:gd name="connsiteY2-116" fmla="*/ 1004914 h 1032623"/>
              <a:gd name="connsiteX3-117" fmla="*/ 266 w 757648"/>
              <a:gd name="connsiteY3-118" fmla="*/ 1032623 h 1032623"/>
              <a:gd name="connsiteX4-119" fmla="*/ 18739 w 757648"/>
              <a:gd name="connsiteY4-120" fmla="*/ 1 h 10326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57648" h="1032623">
                <a:moveTo>
                  <a:pt x="18739" y="1"/>
                </a:moveTo>
                <a:lnTo>
                  <a:pt x="739176" y="0"/>
                </a:lnTo>
                <a:lnTo>
                  <a:pt x="757648" y="1004914"/>
                </a:lnTo>
                <a:lnTo>
                  <a:pt x="266" y="1032623"/>
                </a:lnTo>
                <a:cubicBezTo>
                  <a:pt x="-2813" y="694573"/>
                  <a:pt x="21818" y="338051"/>
                  <a:pt x="18739" y="1"/>
                </a:cubicBezTo>
                <a:close/>
              </a:path>
            </a:pathLst>
          </a:custGeom>
          <a:gradFill>
            <a:gsLst>
              <a:gs pos="2000">
                <a:srgbClr val="CCFFFF"/>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2"/>
          <p:cNvSpPr/>
          <p:nvPr/>
        </p:nvSpPr>
        <p:spPr>
          <a:xfrm>
            <a:off x="1998265" y="3934690"/>
            <a:ext cx="267856" cy="1355896"/>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1089898 w 1366989"/>
              <a:gd name="connsiteY0-72" fmla="*/ 0 h 1365132"/>
              <a:gd name="connsiteX1-73" fmla="*/ 1366989 w 1366989"/>
              <a:gd name="connsiteY1-74" fmla="*/ 323273 h 1365132"/>
              <a:gd name="connsiteX2-75" fmla="*/ 1293097 w 1366989"/>
              <a:gd name="connsiteY2-76" fmla="*/ 1365132 h 1365132"/>
              <a:gd name="connsiteX3-77" fmla="*/ 6 w 1366989"/>
              <a:gd name="connsiteY3-78" fmla="*/ 1245059 h 1365132"/>
              <a:gd name="connsiteX4-79" fmla="*/ 1089898 w 1366989"/>
              <a:gd name="connsiteY4-80" fmla="*/ 0 h 1365132"/>
              <a:gd name="connsiteX0-81" fmla="*/ 1089898 w 1366989"/>
              <a:gd name="connsiteY0-82" fmla="*/ 0 h 1245059"/>
              <a:gd name="connsiteX1-83" fmla="*/ 1366989 w 1366989"/>
              <a:gd name="connsiteY1-84" fmla="*/ 323273 h 1245059"/>
              <a:gd name="connsiteX2-85" fmla="*/ 508006 w 1366989"/>
              <a:gd name="connsiteY2-86" fmla="*/ 940259 h 1245059"/>
              <a:gd name="connsiteX3-87" fmla="*/ 6 w 1366989"/>
              <a:gd name="connsiteY3-88" fmla="*/ 1245059 h 1245059"/>
              <a:gd name="connsiteX4-89" fmla="*/ 1089898 w 1366989"/>
              <a:gd name="connsiteY4-90" fmla="*/ 0 h 1245059"/>
              <a:gd name="connsiteX0-91" fmla="*/ 1089898 w 1366989"/>
              <a:gd name="connsiteY0-92" fmla="*/ 0 h 1245059"/>
              <a:gd name="connsiteX1-93" fmla="*/ 1366989 w 1366989"/>
              <a:gd name="connsiteY1-94" fmla="*/ 323273 h 1245059"/>
              <a:gd name="connsiteX2-95" fmla="*/ 757388 w 1366989"/>
              <a:gd name="connsiteY2-96" fmla="*/ 1217350 h 1245059"/>
              <a:gd name="connsiteX3-97" fmla="*/ 6 w 1366989"/>
              <a:gd name="connsiteY3-98" fmla="*/ 1245059 h 1245059"/>
              <a:gd name="connsiteX4-99" fmla="*/ 1089898 w 1366989"/>
              <a:gd name="connsiteY4-100" fmla="*/ 0 h 1245059"/>
              <a:gd name="connsiteX0-101" fmla="*/ 18739 w 1367249"/>
              <a:gd name="connsiteY0-102" fmla="*/ 0 h 1032622"/>
              <a:gd name="connsiteX1-103" fmla="*/ 1367249 w 1367249"/>
              <a:gd name="connsiteY1-104" fmla="*/ 110836 h 1032622"/>
              <a:gd name="connsiteX2-105" fmla="*/ 757648 w 1367249"/>
              <a:gd name="connsiteY2-106" fmla="*/ 1004913 h 1032622"/>
              <a:gd name="connsiteX3-107" fmla="*/ 266 w 1367249"/>
              <a:gd name="connsiteY3-108" fmla="*/ 1032622 h 1032622"/>
              <a:gd name="connsiteX4-109" fmla="*/ 18739 w 1367249"/>
              <a:gd name="connsiteY4-110" fmla="*/ 0 h 1032622"/>
              <a:gd name="connsiteX0-111" fmla="*/ 18739 w 757648"/>
              <a:gd name="connsiteY0-112" fmla="*/ 1 h 1032623"/>
              <a:gd name="connsiteX1-113" fmla="*/ 739176 w 757648"/>
              <a:gd name="connsiteY1-114" fmla="*/ 0 h 1032623"/>
              <a:gd name="connsiteX2-115" fmla="*/ 757648 w 757648"/>
              <a:gd name="connsiteY2-116" fmla="*/ 1004914 h 1032623"/>
              <a:gd name="connsiteX3-117" fmla="*/ 266 w 757648"/>
              <a:gd name="connsiteY3-118" fmla="*/ 1032623 h 1032623"/>
              <a:gd name="connsiteX4-119" fmla="*/ 18739 w 757648"/>
              <a:gd name="connsiteY4-120" fmla="*/ 1 h 1032623"/>
              <a:gd name="connsiteX0-121" fmla="*/ 1274623 w 2013532"/>
              <a:gd name="connsiteY0-122" fmla="*/ 1 h 1171168"/>
              <a:gd name="connsiteX1-123" fmla="*/ 1995060 w 2013532"/>
              <a:gd name="connsiteY1-124" fmla="*/ 0 h 1171168"/>
              <a:gd name="connsiteX2-125" fmla="*/ 2013532 w 2013532"/>
              <a:gd name="connsiteY2-126" fmla="*/ 1004914 h 1171168"/>
              <a:gd name="connsiteX3-127" fmla="*/ 5 w 2013532"/>
              <a:gd name="connsiteY3-128" fmla="*/ 1171168 h 1171168"/>
              <a:gd name="connsiteX4-129" fmla="*/ 1274623 w 2013532"/>
              <a:gd name="connsiteY4-130" fmla="*/ 1 h 1171168"/>
              <a:gd name="connsiteX0-131" fmla="*/ 0 w 2022764"/>
              <a:gd name="connsiteY0-132" fmla="*/ 166255 h 1171168"/>
              <a:gd name="connsiteX1-133" fmla="*/ 2004292 w 2022764"/>
              <a:gd name="connsiteY1-134" fmla="*/ 0 h 1171168"/>
              <a:gd name="connsiteX2-135" fmla="*/ 2022764 w 2022764"/>
              <a:gd name="connsiteY2-136" fmla="*/ 1004914 h 1171168"/>
              <a:gd name="connsiteX3-137" fmla="*/ 9237 w 2022764"/>
              <a:gd name="connsiteY3-138" fmla="*/ 1171168 h 1171168"/>
              <a:gd name="connsiteX4-139" fmla="*/ 0 w 2022764"/>
              <a:gd name="connsiteY4-140" fmla="*/ 166255 h 1171168"/>
              <a:gd name="connsiteX0-141" fmla="*/ 0 w 2022764"/>
              <a:gd name="connsiteY0-142" fmla="*/ 332510 h 1337423"/>
              <a:gd name="connsiteX1-143" fmla="*/ 258619 w 2022764"/>
              <a:gd name="connsiteY1-144" fmla="*/ 0 h 1337423"/>
              <a:gd name="connsiteX2-145" fmla="*/ 2022764 w 2022764"/>
              <a:gd name="connsiteY2-146" fmla="*/ 1171169 h 1337423"/>
              <a:gd name="connsiteX3-147" fmla="*/ 9237 w 2022764"/>
              <a:gd name="connsiteY3-148" fmla="*/ 1337423 h 1337423"/>
              <a:gd name="connsiteX4-149" fmla="*/ 0 w 2022764"/>
              <a:gd name="connsiteY4-150" fmla="*/ 332510 h 1337423"/>
              <a:gd name="connsiteX0-151" fmla="*/ 0 w 332510"/>
              <a:gd name="connsiteY0-152" fmla="*/ 332510 h 1337423"/>
              <a:gd name="connsiteX1-153" fmla="*/ 258619 w 332510"/>
              <a:gd name="connsiteY1-154" fmla="*/ 0 h 1337423"/>
              <a:gd name="connsiteX2-155" fmla="*/ 332510 w 332510"/>
              <a:gd name="connsiteY2-156" fmla="*/ 764769 h 1337423"/>
              <a:gd name="connsiteX3-157" fmla="*/ 9237 w 332510"/>
              <a:gd name="connsiteY3-158" fmla="*/ 1337423 h 1337423"/>
              <a:gd name="connsiteX4-159" fmla="*/ 0 w 332510"/>
              <a:gd name="connsiteY4-160" fmla="*/ 332510 h 1337423"/>
              <a:gd name="connsiteX0-161" fmla="*/ 0 w 267856"/>
              <a:gd name="connsiteY0-162" fmla="*/ 332510 h 1337423"/>
              <a:gd name="connsiteX1-163" fmla="*/ 258619 w 267856"/>
              <a:gd name="connsiteY1-164" fmla="*/ 0 h 1337423"/>
              <a:gd name="connsiteX2-165" fmla="*/ 267856 w 267856"/>
              <a:gd name="connsiteY2-166" fmla="*/ 1051097 h 1337423"/>
              <a:gd name="connsiteX3-167" fmla="*/ 9237 w 267856"/>
              <a:gd name="connsiteY3-168" fmla="*/ 1337423 h 1337423"/>
              <a:gd name="connsiteX4-169" fmla="*/ 0 w 267856"/>
              <a:gd name="connsiteY4-170" fmla="*/ 332510 h 1337423"/>
              <a:gd name="connsiteX0-171" fmla="*/ 0 w 267856"/>
              <a:gd name="connsiteY0-172" fmla="*/ 350983 h 1355896"/>
              <a:gd name="connsiteX1-173" fmla="*/ 240146 w 267856"/>
              <a:gd name="connsiteY1-174" fmla="*/ 0 h 1355896"/>
              <a:gd name="connsiteX2-175" fmla="*/ 267856 w 267856"/>
              <a:gd name="connsiteY2-176" fmla="*/ 1069570 h 1355896"/>
              <a:gd name="connsiteX3-177" fmla="*/ 9237 w 267856"/>
              <a:gd name="connsiteY3-178" fmla="*/ 1355896 h 1355896"/>
              <a:gd name="connsiteX4-179" fmla="*/ 0 w 267856"/>
              <a:gd name="connsiteY4-180" fmla="*/ 350983 h 13558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7856" h="1355896">
                <a:moveTo>
                  <a:pt x="0" y="350983"/>
                </a:moveTo>
                <a:lnTo>
                  <a:pt x="240146" y="0"/>
                </a:lnTo>
                <a:lnTo>
                  <a:pt x="267856" y="1069570"/>
                </a:lnTo>
                <a:lnTo>
                  <a:pt x="9237" y="1355896"/>
                </a:lnTo>
                <a:cubicBezTo>
                  <a:pt x="6158" y="1017846"/>
                  <a:pt x="3079" y="689033"/>
                  <a:pt x="0" y="350983"/>
                </a:cubicBezTo>
                <a:close/>
              </a:path>
            </a:pathLst>
          </a:custGeom>
          <a:gradFill>
            <a:gsLst>
              <a:gs pos="10000">
                <a:srgbClr val="CCFFFF"/>
              </a:gs>
              <a:gs pos="0">
                <a:srgbClr val="0099CC"/>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正五边形 25"/>
          <p:cNvSpPr/>
          <p:nvPr/>
        </p:nvSpPr>
        <p:spPr>
          <a:xfrm>
            <a:off x="3174981" y="3677923"/>
            <a:ext cx="1175828" cy="563418"/>
          </a:xfrm>
          <a:prstGeom prst="pentagon">
            <a:avLst/>
          </a:prstGeom>
          <a:gradFill flip="none" rotWithShape="1">
            <a:gsLst>
              <a:gs pos="25000">
                <a:srgbClr val="CCFFFF"/>
              </a:gs>
              <a:gs pos="72000">
                <a:schemeClr val="accent6">
                  <a:satMod val="110000"/>
                  <a:lumMod val="100000"/>
                  <a:shade val="100000"/>
                </a:schemeClr>
              </a:gs>
              <a:gs pos="100000">
                <a:schemeClr val="accent6">
                  <a:lumMod val="99000"/>
                  <a:satMod val="120000"/>
                  <a:shade val="7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正五边形 26"/>
          <p:cNvSpPr/>
          <p:nvPr/>
        </p:nvSpPr>
        <p:spPr>
          <a:xfrm>
            <a:off x="3168957" y="4710546"/>
            <a:ext cx="1175828" cy="563418"/>
          </a:xfrm>
          <a:prstGeom prst="pentagon">
            <a:avLst/>
          </a:prstGeom>
          <a:gradFill flip="none" rotWithShape="1">
            <a:gsLst>
              <a:gs pos="25000">
                <a:srgbClr val="CCFFFF"/>
              </a:gs>
              <a:gs pos="0">
                <a:srgbClr val="0099CC"/>
              </a:gs>
              <a:gs pos="72000">
                <a:schemeClr val="accent6">
                  <a:satMod val="110000"/>
                  <a:lumMod val="100000"/>
                  <a:shade val="100000"/>
                </a:schemeClr>
              </a:gs>
              <a:gs pos="100000">
                <a:schemeClr val="accent6">
                  <a:lumMod val="99000"/>
                  <a:satMod val="120000"/>
                  <a:shade val="7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2"/>
          <p:cNvSpPr/>
          <p:nvPr/>
        </p:nvSpPr>
        <p:spPr>
          <a:xfrm>
            <a:off x="3168069" y="3897747"/>
            <a:ext cx="268744" cy="1374368"/>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889 w 268744"/>
              <a:gd name="connsiteY0-72" fmla="*/ 0 h 1374368"/>
              <a:gd name="connsiteX1-73" fmla="*/ 268744 w 268744"/>
              <a:gd name="connsiteY1-74" fmla="*/ 332509 h 1374368"/>
              <a:gd name="connsiteX2-75" fmla="*/ 194852 w 268744"/>
              <a:gd name="connsiteY2-76" fmla="*/ 1374368 h 1374368"/>
              <a:gd name="connsiteX3-77" fmla="*/ 889 w 268744"/>
              <a:gd name="connsiteY3-78" fmla="*/ 1023386 h 1374368"/>
              <a:gd name="connsiteX4-79" fmla="*/ 889 w 268744"/>
              <a:gd name="connsiteY4-80" fmla="*/ 0 h 1374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744" h="1374368">
                <a:moveTo>
                  <a:pt x="889" y="0"/>
                </a:moveTo>
                <a:lnTo>
                  <a:pt x="268744" y="332509"/>
                </a:lnTo>
                <a:lnTo>
                  <a:pt x="194852" y="1374368"/>
                </a:lnTo>
                <a:lnTo>
                  <a:pt x="889" y="1023386"/>
                </a:lnTo>
                <a:cubicBezTo>
                  <a:pt x="-2190" y="685336"/>
                  <a:pt x="3968" y="338050"/>
                  <a:pt x="889" y="0"/>
                </a:cubicBezTo>
                <a:close/>
              </a:path>
            </a:pathLst>
          </a:custGeom>
          <a:gradFill>
            <a:gsLst>
              <a:gs pos="10000">
                <a:srgbClr val="CCFFFF"/>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2"/>
          <p:cNvSpPr/>
          <p:nvPr/>
        </p:nvSpPr>
        <p:spPr>
          <a:xfrm>
            <a:off x="3371890" y="4240415"/>
            <a:ext cx="757648" cy="1032623"/>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1089898 w 1366989"/>
              <a:gd name="connsiteY0-72" fmla="*/ 0 h 1365132"/>
              <a:gd name="connsiteX1-73" fmla="*/ 1366989 w 1366989"/>
              <a:gd name="connsiteY1-74" fmla="*/ 323273 h 1365132"/>
              <a:gd name="connsiteX2-75" fmla="*/ 1293097 w 1366989"/>
              <a:gd name="connsiteY2-76" fmla="*/ 1365132 h 1365132"/>
              <a:gd name="connsiteX3-77" fmla="*/ 6 w 1366989"/>
              <a:gd name="connsiteY3-78" fmla="*/ 1245059 h 1365132"/>
              <a:gd name="connsiteX4-79" fmla="*/ 1089898 w 1366989"/>
              <a:gd name="connsiteY4-80" fmla="*/ 0 h 1365132"/>
              <a:gd name="connsiteX0-81" fmla="*/ 1089898 w 1366989"/>
              <a:gd name="connsiteY0-82" fmla="*/ 0 h 1245059"/>
              <a:gd name="connsiteX1-83" fmla="*/ 1366989 w 1366989"/>
              <a:gd name="connsiteY1-84" fmla="*/ 323273 h 1245059"/>
              <a:gd name="connsiteX2-85" fmla="*/ 508006 w 1366989"/>
              <a:gd name="connsiteY2-86" fmla="*/ 940259 h 1245059"/>
              <a:gd name="connsiteX3-87" fmla="*/ 6 w 1366989"/>
              <a:gd name="connsiteY3-88" fmla="*/ 1245059 h 1245059"/>
              <a:gd name="connsiteX4-89" fmla="*/ 1089898 w 1366989"/>
              <a:gd name="connsiteY4-90" fmla="*/ 0 h 1245059"/>
              <a:gd name="connsiteX0-91" fmla="*/ 1089898 w 1366989"/>
              <a:gd name="connsiteY0-92" fmla="*/ 0 h 1245059"/>
              <a:gd name="connsiteX1-93" fmla="*/ 1366989 w 1366989"/>
              <a:gd name="connsiteY1-94" fmla="*/ 323273 h 1245059"/>
              <a:gd name="connsiteX2-95" fmla="*/ 757388 w 1366989"/>
              <a:gd name="connsiteY2-96" fmla="*/ 1217350 h 1245059"/>
              <a:gd name="connsiteX3-97" fmla="*/ 6 w 1366989"/>
              <a:gd name="connsiteY3-98" fmla="*/ 1245059 h 1245059"/>
              <a:gd name="connsiteX4-99" fmla="*/ 1089898 w 1366989"/>
              <a:gd name="connsiteY4-100" fmla="*/ 0 h 1245059"/>
              <a:gd name="connsiteX0-101" fmla="*/ 18739 w 1367249"/>
              <a:gd name="connsiteY0-102" fmla="*/ 0 h 1032622"/>
              <a:gd name="connsiteX1-103" fmla="*/ 1367249 w 1367249"/>
              <a:gd name="connsiteY1-104" fmla="*/ 110836 h 1032622"/>
              <a:gd name="connsiteX2-105" fmla="*/ 757648 w 1367249"/>
              <a:gd name="connsiteY2-106" fmla="*/ 1004913 h 1032622"/>
              <a:gd name="connsiteX3-107" fmla="*/ 266 w 1367249"/>
              <a:gd name="connsiteY3-108" fmla="*/ 1032622 h 1032622"/>
              <a:gd name="connsiteX4-109" fmla="*/ 18739 w 1367249"/>
              <a:gd name="connsiteY4-110" fmla="*/ 0 h 1032622"/>
              <a:gd name="connsiteX0-111" fmla="*/ 18739 w 757648"/>
              <a:gd name="connsiteY0-112" fmla="*/ 1 h 1032623"/>
              <a:gd name="connsiteX1-113" fmla="*/ 739176 w 757648"/>
              <a:gd name="connsiteY1-114" fmla="*/ 0 h 1032623"/>
              <a:gd name="connsiteX2-115" fmla="*/ 757648 w 757648"/>
              <a:gd name="connsiteY2-116" fmla="*/ 1004914 h 1032623"/>
              <a:gd name="connsiteX3-117" fmla="*/ 266 w 757648"/>
              <a:gd name="connsiteY3-118" fmla="*/ 1032623 h 1032623"/>
              <a:gd name="connsiteX4-119" fmla="*/ 18739 w 757648"/>
              <a:gd name="connsiteY4-120" fmla="*/ 1 h 10326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57648" h="1032623">
                <a:moveTo>
                  <a:pt x="18739" y="1"/>
                </a:moveTo>
                <a:lnTo>
                  <a:pt x="739176" y="0"/>
                </a:lnTo>
                <a:lnTo>
                  <a:pt x="757648" y="1004914"/>
                </a:lnTo>
                <a:lnTo>
                  <a:pt x="266" y="1032623"/>
                </a:lnTo>
                <a:cubicBezTo>
                  <a:pt x="-2813" y="694573"/>
                  <a:pt x="21818" y="338051"/>
                  <a:pt x="18739" y="1"/>
                </a:cubicBezTo>
                <a:close/>
              </a:path>
            </a:pathLst>
          </a:custGeom>
          <a:gradFill>
            <a:gsLst>
              <a:gs pos="10000">
                <a:srgbClr val="CCFFFF"/>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2"/>
          <p:cNvSpPr/>
          <p:nvPr/>
        </p:nvSpPr>
        <p:spPr>
          <a:xfrm>
            <a:off x="4101828" y="3888509"/>
            <a:ext cx="267856" cy="1355896"/>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1089898 w 1366989"/>
              <a:gd name="connsiteY0-72" fmla="*/ 0 h 1365132"/>
              <a:gd name="connsiteX1-73" fmla="*/ 1366989 w 1366989"/>
              <a:gd name="connsiteY1-74" fmla="*/ 323273 h 1365132"/>
              <a:gd name="connsiteX2-75" fmla="*/ 1293097 w 1366989"/>
              <a:gd name="connsiteY2-76" fmla="*/ 1365132 h 1365132"/>
              <a:gd name="connsiteX3-77" fmla="*/ 6 w 1366989"/>
              <a:gd name="connsiteY3-78" fmla="*/ 1245059 h 1365132"/>
              <a:gd name="connsiteX4-79" fmla="*/ 1089898 w 1366989"/>
              <a:gd name="connsiteY4-80" fmla="*/ 0 h 1365132"/>
              <a:gd name="connsiteX0-81" fmla="*/ 1089898 w 1366989"/>
              <a:gd name="connsiteY0-82" fmla="*/ 0 h 1245059"/>
              <a:gd name="connsiteX1-83" fmla="*/ 1366989 w 1366989"/>
              <a:gd name="connsiteY1-84" fmla="*/ 323273 h 1245059"/>
              <a:gd name="connsiteX2-85" fmla="*/ 508006 w 1366989"/>
              <a:gd name="connsiteY2-86" fmla="*/ 940259 h 1245059"/>
              <a:gd name="connsiteX3-87" fmla="*/ 6 w 1366989"/>
              <a:gd name="connsiteY3-88" fmla="*/ 1245059 h 1245059"/>
              <a:gd name="connsiteX4-89" fmla="*/ 1089898 w 1366989"/>
              <a:gd name="connsiteY4-90" fmla="*/ 0 h 1245059"/>
              <a:gd name="connsiteX0-91" fmla="*/ 1089898 w 1366989"/>
              <a:gd name="connsiteY0-92" fmla="*/ 0 h 1245059"/>
              <a:gd name="connsiteX1-93" fmla="*/ 1366989 w 1366989"/>
              <a:gd name="connsiteY1-94" fmla="*/ 323273 h 1245059"/>
              <a:gd name="connsiteX2-95" fmla="*/ 757388 w 1366989"/>
              <a:gd name="connsiteY2-96" fmla="*/ 1217350 h 1245059"/>
              <a:gd name="connsiteX3-97" fmla="*/ 6 w 1366989"/>
              <a:gd name="connsiteY3-98" fmla="*/ 1245059 h 1245059"/>
              <a:gd name="connsiteX4-99" fmla="*/ 1089898 w 1366989"/>
              <a:gd name="connsiteY4-100" fmla="*/ 0 h 1245059"/>
              <a:gd name="connsiteX0-101" fmla="*/ 18739 w 1367249"/>
              <a:gd name="connsiteY0-102" fmla="*/ 0 h 1032622"/>
              <a:gd name="connsiteX1-103" fmla="*/ 1367249 w 1367249"/>
              <a:gd name="connsiteY1-104" fmla="*/ 110836 h 1032622"/>
              <a:gd name="connsiteX2-105" fmla="*/ 757648 w 1367249"/>
              <a:gd name="connsiteY2-106" fmla="*/ 1004913 h 1032622"/>
              <a:gd name="connsiteX3-107" fmla="*/ 266 w 1367249"/>
              <a:gd name="connsiteY3-108" fmla="*/ 1032622 h 1032622"/>
              <a:gd name="connsiteX4-109" fmla="*/ 18739 w 1367249"/>
              <a:gd name="connsiteY4-110" fmla="*/ 0 h 1032622"/>
              <a:gd name="connsiteX0-111" fmla="*/ 18739 w 757648"/>
              <a:gd name="connsiteY0-112" fmla="*/ 1 h 1032623"/>
              <a:gd name="connsiteX1-113" fmla="*/ 739176 w 757648"/>
              <a:gd name="connsiteY1-114" fmla="*/ 0 h 1032623"/>
              <a:gd name="connsiteX2-115" fmla="*/ 757648 w 757648"/>
              <a:gd name="connsiteY2-116" fmla="*/ 1004914 h 1032623"/>
              <a:gd name="connsiteX3-117" fmla="*/ 266 w 757648"/>
              <a:gd name="connsiteY3-118" fmla="*/ 1032623 h 1032623"/>
              <a:gd name="connsiteX4-119" fmla="*/ 18739 w 757648"/>
              <a:gd name="connsiteY4-120" fmla="*/ 1 h 1032623"/>
              <a:gd name="connsiteX0-121" fmla="*/ 1274623 w 2013532"/>
              <a:gd name="connsiteY0-122" fmla="*/ 1 h 1171168"/>
              <a:gd name="connsiteX1-123" fmla="*/ 1995060 w 2013532"/>
              <a:gd name="connsiteY1-124" fmla="*/ 0 h 1171168"/>
              <a:gd name="connsiteX2-125" fmla="*/ 2013532 w 2013532"/>
              <a:gd name="connsiteY2-126" fmla="*/ 1004914 h 1171168"/>
              <a:gd name="connsiteX3-127" fmla="*/ 5 w 2013532"/>
              <a:gd name="connsiteY3-128" fmla="*/ 1171168 h 1171168"/>
              <a:gd name="connsiteX4-129" fmla="*/ 1274623 w 2013532"/>
              <a:gd name="connsiteY4-130" fmla="*/ 1 h 1171168"/>
              <a:gd name="connsiteX0-131" fmla="*/ 0 w 2022764"/>
              <a:gd name="connsiteY0-132" fmla="*/ 166255 h 1171168"/>
              <a:gd name="connsiteX1-133" fmla="*/ 2004292 w 2022764"/>
              <a:gd name="connsiteY1-134" fmla="*/ 0 h 1171168"/>
              <a:gd name="connsiteX2-135" fmla="*/ 2022764 w 2022764"/>
              <a:gd name="connsiteY2-136" fmla="*/ 1004914 h 1171168"/>
              <a:gd name="connsiteX3-137" fmla="*/ 9237 w 2022764"/>
              <a:gd name="connsiteY3-138" fmla="*/ 1171168 h 1171168"/>
              <a:gd name="connsiteX4-139" fmla="*/ 0 w 2022764"/>
              <a:gd name="connsiteY4-140" fmla="*/ 166255 h 1171168"/>
              <a:gd name="connsiteX0-141" fmla="*/ 0 w 2022764"/>
              <a:gd name="connsiteY0-142" fmla="*/ 332510 h 1337423"/>
              <a:gd name="connsiteX1-143" fmla="*/ 258619 w 2022764"/>
              <a:gd name="connsiteY1-144" fmla="*/ 0 h 1337423"/>
              <a:gd name="connsiteX2-145" fmla="*/ 2022764 w 2022764"/>
              <a:gd name="connsiteY2-146" fmla="*/ 1171169 h 1337423"/>
              <a:gd name="connsiteX3-147" fmla="*/ 9237 w 2022764"/>
              <a:gd name="connsiteY3-148" fmla="*/ 1337423 h 1337423"/>
              <a:gd name="connsiteX4-149" fmla="*/ 0 w 2022764"/>
              <a:gd name="connsiteY4-150" fmla="*/ 332510 h 1337423"/>
              <a:gd name="connsiteX0-151" fmla="*/ 0 w 332510"/>
              <a:gd name="connsiteY0-152" fmla="*/ 332510 h 1337423"/>
              <a:gd name="connsiteX1-153" fmla="*/ 258619 w 332510"/>
              <a:gd name="connsiteY1-154" fmla="*/ 0 h 1337423"/>
              <a:gd name="connsiteX2-155" fmla="*/ 332510 w 332510"/>
              <a:gd name="connsiteY2-156" fmla="*/ 764769 h 1337423"/>
              <a:gd name="connsiteX3-157" fmla="*/ 9237 w 332510"/>
              <a:gd name="connsiteY3-158" fmla="*/ 1337423 h 1337423"/>
              <a:gd name="connsiteX4-159" fmla="*/ 0 w 332510"/>
              <a:gd name="connsiteY4-160" fmla="*/ 332510 h 1337423"/>
              <a:gd name="connsiteX0-161" fmla="*/ 0 w 267856"/>
              <a:gd name="connsiteY0-162" fmla="*/ 332510 h 1337423"/>
              <a:gd name="connsiteX1-163" fmla="*/ 258619 w 267856"/>
              <a:gd name="connsiteY1-164" fmla="*/ 0 h 1337423"/>
              <a:gd name="connsiteX2-165" fmla="*/ 267856 w 267856"/>
              <a:gd name="connsiteY2-166" fmla="*/ 1051097 h 1337423"/>
              <a:gd name="connsiteX3-167" fmla="*/ 9237 w 267856"/>
              <a:gd name="connsiteY3-168" fmla="*/ 1337423 h 1337423"/>
              <a:gd name="connsiteX4-169" fmla="*/ 0 w 267856"/>
              <a:gd name="connsiteY4-170" fmla="*/ 332510 h 1337423"/>
              <a:gd name="connsiteX0-171" fmla="*/ 0 w 267856"/>
              <a:gd name="connsiteY0-172" fmla="*/ 350983 h 1355896"/>
              <a:gd name="connsiteX1-173" fmla="*/ 240146 w 267856"/>
              <a:gd name="connsiteY1-174" fmla="*/ 0 h 1355896"/>
              <a:gd name="connsiteX2-175" fmla="*/ 267856 w 267856"/>
              <a:gd name="connsiteY2-176" fmla="*/ 1069570 h 1355896"/>
              <a:gd name="connsiteX3-177" fmla="*/ 9237 w 267856"/>
              <a:gd name="connsiteY3-178" fmla="*/ 1355896 h 1355896"/>
              <a:gd name="connsiteX4-179" fmla="*/ 0 w 267856"/>
              <a:gd name="connsiteY4-180" fmla="*/ 350983 h 13558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7856" h="1355896">
                <a:moveTo>
                  <a:pt x="0" y="350983"/>
                </a:moveTo>
                <a:lnTo>
                  <a:pt x="240146" y="0"/>
                </a:lnTo>
                <a:lnTo>
                  <a:pt x="267856" y="1069570"/>
                </a:lnTo>
                <a:lnTo>
                  <a:pt x="9237" y="1355896"/>
                </a:lnTo>
                <a:cubicBezTo>
                  <a:pt x="6158" y="1017846"/>
                  <a:pt x="3079" y="689033"/>
                  <a:pt x="0" y="350983"/>
                </a:cubicBezTo>
                <a:close/>
              </a:path>
            </a:pathLst>
          </a:custGeom>
          <a:gradFill>
            <a:gsLst>
              <a:gs pos="10000">
                <a:srgbClr val="CCFFFF"/>
              </a:gs>
              <a:gs pos="0">
                <a:srgbClr val="0099CC"/>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正五边形 30"/>
          <p:cNvSpPr/>
          <p:nvPr/>
        </p:nvSpPr>
        <p:spPr>
          <a:xfrm>
            <a:off x="5308841" y="3666837"/>
            <a:ext cx="1175828" cy="563418"/>
          </a:xfrm>
          <a:prstGeom prst="pentagon">
            <a:avLst/>
          </a:prstGeom>
          <a:gradFill flip="none" rotWithShape="1">
            <a:gsLst>
              <a:gs pos="25000">
                <a:srgbClr val="CCFFFF"/>
              </a:gs>
              <a:gs pos="72000">
                <a:schemeClr val="accent6">
                  <a:satMod val="110000"/>
                  <a:lumMod val="100000"/>
                  <a:shade val="100000"/>
                </a:schemeClr>
              </a:gs>
              <a:gs pos="100000">
                <a:schemeClr val="accent6">
                  <a:lumMod val="99000"/>
                  <a:satMod val="120000"/>
                  <a:shade val="7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正五边形 31"/>
          <p:cNvSpPr/>
          <p:nvPr/>
        </p:nvSpPr>
        <p:spPr>
          <a:xfrm>
            <a:off x="5302817" y="4699460"/>
            <a:ext cx="1175828" cy="563418"/>
          </a:xfrm>
          <a:prstGeom prst="pentagon">
            <a:avLst/>
          </a:prstGeom>
          <a:gradFill flip="none" rotWithShape="1">
            <a:gsLst>
              <a:gs pos="25000">
                <a:srgbClr val="CCFFFF"/>
              </a:gs>
              <a:gs pos="0">
                <a:srgbClr val="0099CC"/>
              </a:gs>
              <a:gs pos="72000">
                <a:schemeClr val="accent6">
                  <a:satMod val="110000"/>
                  <a:lumMod val="100000"/>
                  <a:shade val="100000"/>
                </a:schemeClr>
              </a:gs>
              <a:gs pos="100000">
                <a:schemeClr val="accent6">
                  <a:lumMod val="99000"/>
                  <a:satMod val="120000"/>
                  <a:shade val="7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22"/>
          <p:cNvSpPr/>
          <p:nvPr/>
        </p:nvSpPr>
        <p:spPr>
          <a:xfrm>
            <a:off x="5301929" y="3886661"/>
            <a:ext cx="268744" cy="1374368"/>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889 w 268744"/>
              <a:gd name="connsiteY0-72" fmla="*/ 0 h 1374368"/>
              <a:gd name="connsiteX1-73" fmla="*/ 268744 w 268744"/>
              <a:gd name="connsiteY1-74" fmla="*/ 332509 h 1374368"/>
              <a:gd name="connsiteX2-75" fmla="*/ 194852 w 268744"/>
              <a:gd name="connsiteY2-76" fmla="*/ 1374368 h 1374368"/>
              <a:gd name="connsiteX3-77" fmla="*/ 889 w 268744"/>
              <a:gd name="connsiteY3-78" fmla="*/ 1023386 h 1374368"/>
              <a:gd name="connsiteX4-79" fmla="*/ 889 w 268744"/>
              <a:gd name="connsiteY4-80" fmla="*/ 0 h 1374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744" h="1374368">
                <a:moveTo>
                  <a:pt x="889" y="0"/>
                </a:moveTo>
                <a:lnTo>
                  <a:pt x="268744" y="332509"/>
                </a:lnTo>
                <a:lnTo>
                  <a:pt x="194852" y="1374368"/>
                </a:lnTo>
                <a:lnTo>
                  <a:pt x="889" y="1023386"/>
                </a:lnTo>
                <a:cubicBezTo>
                  <a:pt x="-2190" y="685336"/>
                  <a:pt x="3968" y="338050"/>
                  <a:pt x="889" y="0"/>
                </a:cubicBezTo>
                <a:close/>
              </a:path>
            </a:pathLst>
          </a:custGeom>
          <a:gradFill>
            <a:gsLst>
              <a:gs pos="10000">
                <a:srgbClr val="CCFFFF"/>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22"/>
          <p:cNvSpPr/>
          <p:nvPr/>
        </p:nvSpPr>
        <p:spPr>
          <a:xfrm>
            <a:off x="5505750" y="4229329"/>
            <a:ext cx="757648" cy="1032623"/>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1089898 w 1366989"/>
              <a:gd name="connsiteY0-72" fmla="*/ 0 h 1365132"/>
              <a:gd name="connsiteX1-73" fmla="*/ 1366989 w 1366989"/>
              <a:gd name="connsiteY1-74" fmla="*/ 323273 h 1365132"/>
              <a:gd name="connsiteX2-75" fmla="*/ 1293097 w 1366989"/>
              <a:gd name="connsiteY2-76" fmla="*/ 1365132 h 1365132"/>
              <a:gd name="connsiteX3-77" fmla="*/ 6 w 1366989"/>
              <a:gd name="connsiteY3-78" fmla="*/ 1245059 h 1365132"/>
              <a:gd name="connsiteX4-79" fmla="*/ 1089898 w 1366989"/>
              <a:gd name="connsiteY4-80" fmla="*/ 0 h 1365132"/>
              <a:gd name="connsiteX0-81" fmla="*/ 1089898 w 1366989"/>
              <a:gd name="connsiteY0-82" fmla="*/ 0 h 1245059"/>
              <a:gd name="connsiteX1-83" fmla="*/ 1366989 w 1366989"/>
              <a:gd name="connsiteY1-84" fmla="*/ 323273 h 1245059"/>
              <a:gd name="connsiteX2-85" fmla="*/ 508006 w 1366989"/>
              <a:gd name="connsiteY2-86" fmla="*/ 940259 h 1245059"/>
              <a:gd name="connsiteX3-87" fmla="*/ 6 w 1366989"/>
              <a:gd name="connsiteY3-88" fmla="*/ 1245059 h 1245059"/>
              <a:gd name="connsiteX4-89" fmla="*/ 1089898 w 1366989"/>
              <a:gd name="connsiteY4-90" fmla="*/ 0 h 1245059"/>
              <a:gd name="connsiteX0-91" fmla="*/ 1089898 w 1366989"/>
              <a:gd name="connsiteY0-92" fmla="*/ 0 h 1245059"/>
              <a:gd name="connsiteX1-93" fmla="*/ 1366989 w 1366989"/>
              <a:gd name="connsiteY1-94" fmla="*/ 323273 h 1245059"/>
              <a:gd name="connsiteX2-95" fmla="*/ 757388 w 1366989"/>
              <a:gd name="connsiteY2-96" fmla="*/ 1217350 h 1245059"/>
              <a:gd name="connsiteX3-97" fmla="*/ 6 w 1366989"/>
              <a:gd name="connsiteY3-98" fmla="*/ 1245059 h 1245059"/>
              <a:gd name="connsiteX4-99" fmla="*/ 1089898 w 1366989"/>
              <a:gd name="connsiteY4-100" fmla="*/ 0 h 1245059"/>
              <a:gd name="connsiteX0-101" fmla="*/ 18739 w 1367249"/>
              <a:gd name="connsiteY0-102" fmla="*/ 0 h 1032622"/>
              <a:gd name="connsiteX1-103" fmla="*/ 1367249 w 1367249"/>
              <a:gd name="connsiteY1-104" fmla="*/ 110836 h 1032622"/>
              <a:gd name="connsiteX2-105" fmla="*/ 757648 w 1367249"/>
              <a:gd name="connsiteY2-106" fmla="*/ 1004913 h 1032622"/>
              <a:gd name="connsiteX3-107" fmla="*/ 266 w 1367249"/>
              <a:gd name="connsiteY3-108" fmla="*/ 1032622 h 1032622"/>
              <a:gd name="connsiteX4-109" fmla="*/ 18739 w 1367249"/>
              <a:gd name="connsiteY4-110" fmla="*/ 0 h 1032622"/>
              <a:gd name="connsiteX0-111" fmla="*/ 18739 w 757648"/>
              <a:gd name="connsiteY0-112" fmla="*/ 1 h 1032623"/>
              <a:gd name="connsiteX1-113" fmla="*/ 739176 w 757648"/>
              <a:gd name="connsiteY1-114" fmla="*/ 0 h 1032623"/>
              <a:gd name="connsiteX2-115" fmla="*/ 757648 w 757648"/>
              <a:gd name="connsiteY2-116" fmla="*/ 1004914 h 1032623"/>
              <a:gd name="connsiteX3-117" fmla="*/ 266 w 757648"/>
              <a:gd name="connsiteY3-118" fmla="*/ 1032623 h 1032623"/>
              <a:gd name="connsiteX4-119" fmla="*/ 18739 w 757648"/>
              <a:gd name="connsiteY4-120" fmla="*/ 1 h 10326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57648" h="1032623">
                <a:moveTo>
                  <a:pt x="18739" y="1"/>
                </a:moveTo>
                <a:lnTo>
                  <a:pt x="739176" y="0"/>
                </a:lnTo>
                <a:lnTo>
                  <a:pt x="757648" y="1004914"/>
                </a:lnTo>
                <a:lnTo>
                  <a:pt x="266" y="1032623"/>
                </a:lnTo>
                <a:cubicBezTo>
                  <a:pt x="-2813" y="694573"/>
                  <a:pt x="21818" y="338051"/>
                  <a:pt x="18739" y="1"/>
                </a:cubicBezTo>
                <a:close/>
              </a:path>
            </a:pathLst>
          </a:custGeom>
          <a:gradFill>
            <a:gsLst>
              <a:gs pos="10000">
                <a:srgbClr val="CCFFFF"/>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22"/>
          <p:cNvSpPr/>
          <p:nvPr/>
        </p:nvSpPr>
        <p:spPr>
          <a:xfrm>
            <a:off x="6235688" y="3877423"/>
            <a:ext cx="267856" cy="1355896"/>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1089898 w 1366989"/>
              <a:gd name="connsiteY0-72" fmla="*/ 0 h 1365132"/>
              <a:gd name="connsiteX1-73" fmla="*/ 1366989 w 1366989"/>
              <a:gd name="connsiteY1-74" fmla="*/ 323273 h 1365132"/>
              <a:gd name="connsiteX2-75" fmla="*/ 1293097 w 1366989"/>
              <a:gd name="connsiteY2-76" fmla="*/ 1365132 h 1365132"/>
              <a:gd name="connsiteX3-77" fmla="*/ 6 w 1366989"/>
              <a:gd name="connsiteY3-78" fmla="*/ 1245059 h 1365132"/>
              <a:gd name="connsiteX4-79" fmla="*/ 1089898 w 1366989"/>
              <a:gd name="connsiteY4-80" fmla="*/ 0 h 1365132"/>
              <a:gd name="connsiteX0-81" fmla="*/ 1089898 w 1366989"/>
              <a:gd name="connsiteY0-82" fmla="*/ 0 h 1245059"/>
              <a:gd name="connsiteX1-83" fmla="*/ 1366989 w 1366989"/>
              <a:gd name="connsiteY1-84" fmla="*/ 323273 h 1245059"/>
              <a:gd name="connsiteX2-85" fmla="*/ 508006 w 1366989"/>
              <a:gd name="connsiteY2-86" fmla="*/ 940259 h 1245059"/>
              <a:gd name="connsiteX3-87" fmla="*/ 6 w 1366989"/>
              <a:gd name="connsiteY3-88" fmla="*/ 1245059 h 1245059"/>
              <a:gd name="connsiteX4-89" fmla="*/ 1089898 w 1366989"/>
              <a:gd name="connsiteY4-90" fmla="*/ 0 h 1245059"/>
              <a:gd name="connsiteX0-91" fmla="*/ 1089898 w 1366989"/>
              <a:gd name="connsiteY0-92" fmla="*/ 0 h 1245059"/>
              <a:gd name="connsiteX1-93" fmla="*/ 1366989 w 1366989"/>
              <a:gd name="connsiteY1-94" fmla="*/ 323273 h 1245059"/>
              <a:gd name="connsiteX2-95" fmla="*/ 757388 w 1366989"/>
              <a:gd name="connsiteY2-96" fmla="*/ 1217350 h 1245059"/>
              <a:gd name="connsiteX3-97" fmla="*/ 6 w 1366989"/>
              <a:gd name="connsiteY3-98" fmla="*/ 1245059 h 1245059"/>
              <a:gd name="connsiteX4-99" fmla="*/ 1089898 w 1366989"/>
              <a:gd name="connsiteY4-100" fmla="*/ 0 h 1245059"/>
              <a:gd name="connsiteX0-101" fmla="*/ 18739 w 1367249"/>
              <a:gd name="connsiteY0-102" fmla="*/ 0 h 1032622"/>
              <a:gd name="connsiteX1-103" fmla="*/ 1367249 w 1367249"/>
              <a:gd name="connsiteY1-104" fmla="*/ 110836 h 1032622"/>
              <a:gd name="connsiteX2-105" fmla="*/ 757648 w 1367249"/>
              <a:gd name="connsiteY2-106" fmla="*/ 1004913 h 1032622"/>
              <a:gd name="connsiteX3-107" fmla="*/ 266 w 1367249"/>
              <a:gd name="connsiteY3-108" fmla="*/ 1032622 h 1032622"/>
              <a:gd name="connsiteX4-109" fmla="*/ 18739 w 1367249"/>
              <a:gd name="connsiteY4-110" fmla="*/ 0 h 1032622"/>
              <a:gd name="connsiteX0-111" fmla="*/ 18739 w 757648"/>
              <a:gd name="connsiteY0-112" fmla="*/ 1 h 1032623"/>
              <a:gd name="connsiteX1-113" fmla="*/ 739176 w 757648"/>
              <a:gd name="connsiteY1-114" fmla="*/ 0 h 1032623"/>
              <a:gd name="connsiteX2-115" fmla="*/ 757648 w 757648"/>
              <a:gd name="connsiteY2-116" fmla="*/ 1004914 h 1032623"/>
              <a:gd name="connsiteX3-117" fmla="*/ 266 w 757648"/>
              <a:gd name="connsiteY3-118" fmla="*/ 1032623 h 1032623"/>
              <a:gd name="connsiteX4-119" fmla="*/ 18739 w 757648"/>
              <a:gd name="connsiteY4-120" fmla="*/ 1 h 1032623"/>
              <a:gd name="connsiteX0-121" fmla="*/ 1274623 w 2013532"/>
              <a:gd name="connsiteY0-122" fmla="*/ 1 h 1171168"/>
              <a:gd name="connsiteX1-123" fmla="*/ 1995060 w 2013532"/>
              <a:gd name="connsiteY1-124" fmla="*/ 0 h 1171168"/>
              <a:gd name="connsiteX2-125" fmla="*/ 2013532 w 2013532"/>
              <a:gd name="connsiteY2-126" fmla="*/ 1004914 h 1171168"/>
              <a:gd name="connsiteX3-127" fmla="*/ 5 w 2013532"/>
              <a:gd name="connsiteY3-128" fmla="*/ 1171168 h 1171168"/>
              <a:gd name="connsiteX4-129" fmla="*/ 1274623 w 2013532"/>
              <a:gd name="connsiteY4-130" fmla="*/ 1 h 1171168"/>
              <a:gd name="connsiteX0-131" fmla="*/ 0 w 2022764"/>
              <a:gd name="connsiteY0-132" fmla="*/ 166255 h 1171168"/>
              <a:gd name="connsiteX1-133" fmla="*/ 2004292 w 2022764"/>
              <a:gd name="connsiteY1-134" fmla="*/ 0 h 1171168"/>
              <a:gd name="connsiteX2-135" fmla="*/ 2022764 w 2022764"/>
              <a:gd name="connsiteY2-136" fmla="*/ 1004914 h 1171168"/>
              <a:gd name="connsiteX3-137" fmla="*/ 9237 w 2022764"/>
              <a:gd name="connsiteY3-138" fmla="*/ 1171168 h 1171168"/>
              <a:gd name="connsiteX4-139" fmla="*/ 0 w 2022764"/>
              <a:gd name="connsiteY4-140" fmla="*/ 166255 h 1171168"/>
              <a:gd name="connsiteX0-141" fmla="*/ 0 w 2022764"/>
              <a:gd name="connsiteY0-142" fmla="*/ 332510 h 1337423"/>
              <a:gd name="connsiteX1-143" fmla="*/ 258619 w 2022764"/>
              <a:gd name="connsiteY1-144" fmla="*/ 0 h 1337423"/>
              <a:gd name="connsiteX2-145" fmla="*/ 2022764 w 2022764"/>
              <a:gd name="connsiteY2-146" fmla="*/ 1171169 h 1337423"/>
              <a:gd name="connsiteX3-147" fmla="*/ 9237 w 2022764"/>
              <a:gd name="connsiteY3-148" fmla="*/ 1337423 h 1337423"/>
              <a:gd name="connsiteX4-149" fmla="*/ 0 w 2022764"/>
              <a:gd name="connsiteY4-150" fmla="*/ 332510 h 1337423"/>
              <a:gd name="connsiteX0-151" fmla="*/ 0 w 332510"/>
              <a:gd name="connsiteY0-152" fmla="*/ 332510 h 1337423"/>
              <a:gd name="connsiteX1-153" fmla="*/ 258619 w 332510"/>
              <a:gd name="connsiteY1-154" fmla="*/ 0 h 1337423"/>
              <a:gd name="connsiteX2-155" fmla="*/ 332510 w 332510"/>
              <a:gd name="connsiteY2-156" fmla="*/ 764769 h 1337423"/>
              <a:gd name="connsiteX3-157" fmla="*/ 9237 w 332510"/>
              <a:gd name="connsiteY3-158" fmla="*/ 1337423 h 1337423"/>
              <a:gd name="connsiteX4-159" fmla="*/ 0 w 332510"/>
              <a:gd name="connsiteY4-160" fmla="*/ 332510 h 1337423"/>
              <a:gd name="connsiteX0-161" fmla="*/ 0 w 267856"/>
              <a:gd name="connsiteY0-162" fmla="*/ 332510 h 1337423"/>
              <a:gd name="connsiteX1-163" fmla="*/ 258619 w 267856"/>
              <a:gd name="connsiteY1-164" fmla="*/ 0 h 1337423"/>
              <a:gd name="connsiteX2-165" fmla="*/ 267856 w 267856"/>
              <a:gd name="connsiteY2-166" fmla="*/ 1051097 h 1337423"/>
              <a:gd name="connsiteX3-167" fmla="*/ 9237 w 267856"/>
              <a:gd name="connsiteY3-168" fmla="*/ 1337423 h 1337423"/>
              <a:gd name="connsiteX4-169" fmla="*/ 0 w 267856"/>
              <a:gd name="connsiteY4-170" fmla="*/ 332510 h 1337423"/>
              <a:gd name="connsiteX0-171" fmla="*/ 0 w 267856"/>
              <a:gd name="connsiteY0-172" fmla="*/ 350983 h 1355896"/>
              <a:gd name="connsiteX1-173" fmla="*/ 240146 w 267856"/>
              <a:gd name="connsiteY1-174" fmla="*/ 0 h 1355896"/>
              <a:gd name="connsiteX2-175" fmla="*/ 267856 w 267856"/>
              <a:gd name="connsiteY2-176" fmla="*/ 1069570 h 1355896"/>
              <a:gd name="connsiteX3-177" fmla="*/ 9237 w 267856"/>
              <a:gd name="connsiteY3-178" fmla="*/ 1355896 h 1355896"/>
              <a:gd name="connsiteX4-179" fmla="*/ 0 w 267856"/>
              <a:gd name="connsiteY4-180" fmla="*/ 350983 h 13558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7856" h="1355896">
                <a:moveTo>
                  <a:pt x="0" y="350983"/>
                </a:moveTo>
                <a:lnTo>
                  <a:pt x="240146" y="0"/>
                </a:lnTo>
                <a:lnTo>
                  <a:pt x="267856" y="1069570"/>
                </a:lnTo>
                <a:lnTo>
                  <a:pt x="9237" y="1355896"/>
                </a:lnTo>
                <a:cubicBezTo>
                  <a:pt x="6158" y="1017846"/>
                  <a:pt x="3079" y="689033"/>
                  <a:pt x="0" y="350983"/>
                </a:cubicBezTo>
                <a:close/>
              </a:path>
            </a:pathLst>
          </a:custGeom>
          <a:gradFill>
            <a:gsLst>
              <a:gs pos="10000">
                <a:srgbClr val="CCFFFF"/>
              </a:gs>
              <a:gs pos="0">
                <a:srgbClr val="0099CC"/>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正五边形 35"/>
          <p:cNvSpPr/>
          <p:nvPr/>
        </p:nvSpPr>
        <p:spPr>
          <a:xfrm>
            <a:off x="7473608" y="3735182"/>
            <a:ext cx="1175828" cy="563418"/>
          </a:xfrm>
          <a:prstGeom prst="pentagon">
            <a:avLst/>
          </a:prstGeom>
          <a:gradFill flip="none" rotWithShape="1">
            <a:gsLst>
              <a:gs pos="25000">
                <a:srgbClr val="CCFFFF"/>
              </a:gs>
              <a:gs pos="72000">
                <a:schemeClr val="accent6">
                  <a:satMod val="110000"/>
                  <a:lumMod val="100000"/>
                  <a:shade val="100000"/>
                </a:schemeClr>
              </a:gs>
              <a:gs pos="100000">
                <a:schemeClr val="accent6">
                  <a:lumMod val="99000"/>
                  <a:satMod val="120000"/>
                  <a:shade val="7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正五边形 36"/>
          <p:cNvSpPr/>
          <p:nvPr/>
        </p:nvSpPr>
        <p:spPr>
          <a:xfrm>
            <a:off x="7467584" y="4767805"/>
            <a:ext cx="1175828" cy="563418"/>
          </a:xfrm>
          <a:prstGeom prst="pentagon">
            <a:avLst/>
          </a:prstGeom>
          <a:gradFill flip="none" rotWithShape="1">
            <a:gsLst>
              <a:gs pos="25000">
                <a:srgbClr val="CCFFFF"/>
              </a:gs>
              <a:gs pos="0">
                <a:srgbClr val="0099CC"/>
              </a:gs>
              <a:gs pos="72000">
                <a:schemeClr val="accent6">
                  <a:satMod val="110000"/>
                  <a:lumMod val="100000"/>
                  <a:shade val="100000"/>
                </a:schemeClr>
              </a:gs>
              <a:gs pos="100000">
                <a:schemeClr val="accent6">
                  <a:lumMod val="99000"/>
                  <a:satMod val="120000"/>
                  <a:shade val="7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22"/>
          <p:cNvSpPr/>
          <p:nvPr/>
        </p:nvSpPr>
        <p:spPr>
          <a:xfrm>
            <a:off x="7466696" y="3955006"/>
            <a:ext cx="268744" cy="1374368"/>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889 w 268744"/>
              <a:gd name="connsiteY0-72" fmla="*/ 0 h 1374368"/>
              <a:gd name="connsiteX1-73" fmla="*/ 268744 w 268744"/>
              <a:gd name="connsiteY1-74" fmla="*/ 332509 h 1374368"/>
              <a:gd name="connsiteX2-75" fmla="*/ 194852 w 268744"/>
              <a:gd name="connsiteY2-76" fmla="*/ 1374368 h 1374368"/>
              <a:gd name="connsiteX3-77" fmla="*/ 889 w 268744"/>
              <a:gd name="connsiteY3-78" fmla="*/ 1023386 h 1374368"/>
              <a:gd name="connsiteX4-79" fmla="*/ 889 w 268744"/>
              <a:gd name="connsiteY4-80" fmla="*/ 0 h 1374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744" h="1374368">
                <a:moveTo>
                  <a:pt x="889" y="0"/>
                </a:moveTo>
                <a:lnTo>
                  <a:pt x="268744" y="332509"/>
                </a:lnTo>
                <a:lnTo>
                  <a:pt x="194852" y="1374368"/>
                </a:lnTo>
                <a:lnTo>
                  <a:pt x="889" y="1023386"/>
                </a:lnTo>
                <a:cubicBezTo>
                  <a:pt x="-2190" y="685336"/>
                  <a:pt x="3968" y="338050"/>
                  <a:pt x="889" y="0"/>
                </a:cubicBezTo>
                <a:close/>
              </a:path>
            </a:pathLst>
          </a:custGeom>
          <a:gradFill>
            <a:gsLst>
              <a:gs pos="10000">
                <a:srgbClr val="CCFFFF"/>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22"/>
          <p:cNvSpPr/>
          <p:nvPr/>
        </p:nvSpPr>
        <p:spPr>
          <a:xfrm>
            <a:off x="7670517" y="4297674"/>
            <a:ext cx="757648" cy="1032623"/>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1089898 w 1366989"/>
              <a:gd name="connsiteY0-72" fmla="*/ 0 h 1365132"/>
              <a:gd name="connsiteX1-73" fmla="*/ 1366989 w 1366989"/>
              <a:gd name="connsiteY1-74" fmla="*/ 323273 h 1365132"/>
              <a:gd name="connsiteX2-75" fmla="*/ 1293097 w 1366989"/>
              <a:gd name="connsiteY2-76" fmla="*/ 1365132 h 1365132"/>
              <a:gd name="connsiteX3-77" fmla="*/ 6 w 1366989"/>
              <a:gd name="connsiteY3-78" fmla="*/ 1245059 h 1365132"/>
              <a:gd name="connsiteX4-79" fmla="*/ 1089898 w 1366989"/>
              <a:gd name="connsiteY4-80" fmla="*/ 0 h 1365132"/>
              <a:gd name="connsiteX0-81" fmla="*/ 1089898 w 1366989"/>
              <a:gd name="connsiteY0-82" fmla="*/ 0 h 1245059"/>
              <a:gd name="connsiteX1-83" fmla="*/ 1366989 w 1366989"/>
              <a:gd name="connsiteY1-84" fmla="*/ 323273 h 1245059"/>
              <a:gd name="connsiteX2-85" fmla="*/ 508006 w 1366989"/>
              <a:gd name="connsiteY2-86" fmla="*/ 940259 h 1245059"/>
              <a:gd name="connsiteX3-87" fmla="*/ 6 w 1366989"/>
              <a:gd name="connsiteY3-88" fmla="*/ 1245059 h 1245059"/>
              <a:gd name="connsiteX4-89" fmla="*/ 1089898 w 1366989"/>
              <a:gd name="connsiteY4-90" fmla="*/ 0 h 1245059"/>
              <a:gd name="connsiteX0-91" fmla="*/ 1089898 w 1366989"/>
              <a:gd name="connsiteY0-92" fmla="*/ 0 h 1245059"/>
              <a:gd name="connsiteX1-93" fmla="*/ 1366989 w 1366989"/>
              <a:gd name="connsiteY1-94" fmla="*/ 323273 h 1245059"/>
              <a:gd name="connsiteX2-95" fmla="*/ 757388 w 1366989"/>
              <a:gd name="connsiteY2-96" fmla="*/ 1217350 h 1245059"/>
              <a:gd name="connsiteX3-97" fmla="*/ 6 w 1366989"/>
              <a:gd name="connsiteY3-98" fmla="*/ 1245059 h 1245059"/>
              <a:gd name="connsiteX4-99" fmla="*/ 1089898 w 1366989"/>
              <a:gd name="connsiteY4-100" fmla="*/ 0 h 1245059"/>
              <a:gd name="connsiteX0-101" fmla="*/ 18739 w 1367249"/>
              <a:gd name="connsiteY0-102" fmla="*/ 0 h 1032622"/>
              <a:gd name="connsiteX1-103" fmla="*/ 1367249 w 1367249"/>
              <a:gd name="connsiteY1-104" fmla="*/ 110836 h 1032622"/>
              <a:gd name="connsiteX2-105" fmla="*/ 757648 w 1367249"/>
              <a:gd name="connsiteY2-106" fmla="*/ 1004913 h 1032622"/>
              <a:gd name="connsiteX3-107" fmla="*/ 266 w 1367249"/>
              <a:gd name="connsiteY3-108" fmla="*/ 1032622 h 1032622"/>
              <a:gd name="connsiteX4-109" fmla="*/ 18739 w 1367249"/>
              <a:gd name="connsiteY4-110" fmla="*/ 0 h 1032622"/>
              <a:gd name="connsiteX0-111" fmla="*/ 18739 w 757648"/>
              <a:gd name="connsiteY0-112" fmla="*/ 1 h 1032623"/>
              <a:gd name="connsiteX1-113" fmla="*/ 739176 w 757648"/>
              <a:gd name="connsiteY1-114" fmla="*/ 0 h 1032623"/>
              <a:gd name="connsiteX2-115" fmla="*/ 757648 w 757648"/>
              <a:gd name="connsiteY2-116" fmla="*/ 1004914 h 1032623"/>
              <a:gd name="connsiteX3-117" fmla="*/ 266 w 757648"/>
              <a:gd name="connsiteY3-118" fmla="*/ 1032623 h 1032623"/>
              <a:gd name="connsiteX4-119" fmla="*/ 18739 w 757648"/>
              <a:gd name="connsiteY4-120" fmla="*/ 1 h 10326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57648" h="1032623">
                <a:moveTo>
                  <a:pt x="18739" y="1"/>
                </a:moveTo>
                <a:lnTo>
                  <a:pt x="739176" y="0"/>
                </a:lnTo>
                <a:lnTo>
                  <a:pt x="757648" y="1004914"/>
                </a:lnTo>
                <a:lnTo>
                  <a:pt x="266" y="1032623"/>
                </a:lnTo>
                <a:cubicBezTo>
                  <a:pt x="-2813" y="694573"/>
                  <a:pt x="21818" y="338051"/>
                  <a:pt x="18739" y="1"/>
                </a:cubicBezTo>
                <a:close/>
              </a:path>
            </a:pathLst>
          </a:custGeom>
          <a:gradFill>
            <a:gsLst>
              <a:gs pos="10000">
                <a:srgbClr val="CCFFFF"/>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22"/>
          <p:cNvSpPr/>
          <p:nvPr/>
        </p:nvSpPr>
        <p:spPr>
          <a:xfrm>
            <a:off x="8400455" y="3945768"/>
            <a:ext cx="267856" cy="1355896"/>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1089898 w 1366989"/>
              <a:gd name="connsiteY0-72" fmla="*/ 0 h 1365132"/>
              <a:gd name="connsiteX1-73" fmla="*/ 1366989 w 1366989"/>
              <a:gd name="connsiteY1-74" fmla="*/ 323273 h 1365132"/>
              <a:gd name="connsiteX2-75" fmla="*/ 1293097 w 1366989"/>
              <a:gd name="connsiteY2-76" fmla="*/ 1365132 h 1365132"/>
              <a:gd name="connsiteX3-77" fmla="*/ 6 w 1366989"/>
              <a:gd name="connsiteY3-78" fmla="*/ 1245059 h 1365132"/>
              <a:gd name="connsiteX4-79" fmla="*/ 1089898 w 1366989"/>
              <a:gd name="connsiteY4-80" fmla="*/ 0 h 1365132"/>
              <a:gd name="connsiteX0-81" fmla="*/ 1089898 w 1366989"/>
              <a:gd name="connsiteY0-82" fmla="*/ 0 h 1245059"/>
              <a:gd name="connsiteX1-83" fmla="*/ 1366989 w 1366989"/>
              <a:gd name="connsiteY1-84" fmla="*/ 323273 h 1245059"/>
              <a:gd name="connsiteX2-85" fmla="*/ 508006 w 1366989"/>
              <a:gd name="connsiteY2-86" fmla="*/ 940259 h 1245059"/>
              <a:gd name="connsiteX3-87" fmla="*/ 6 w 1366989"/>
              <a:gd name="connsiteY3-88" fmla="*/ 1245059 h 1245059"/>
              <a:gd name="connsiteX4-89" fmla="*/ 1089898 w 1366989"/>
              <a:gd name="connsiteY4-90" fmla="*/ 0 h 1245059"/>
              <a:gd name="connsiteX0-91" fmla="*/ 1089898 w 1366989"/>
              <a:gd name="connsiteY0-92" fmla="*/ 0 h 1245059"/>
              <a:gd name="connsiteX1-93" fmla="*/ 1366989 w 1366989"/>
              <a:gd name="connsiteY1-94" fmla="*/ 323273 h 1245059"/>
              <a:gd name="connsiteX2-95" fmla="*/ 757388 w 1366989"/>
              <a:gd name="connsiteY2-96" fmla="*/ 1217350 h 1245059"/>
              <a:gd name="connsiteX3-97" fmla="*/ 6 w 1366989"/>
              <a:gd name="connsiteY3-98" fmla="*/ 1245059 h 1245059"/>
              <a:gd name="connsiteX4-99" fmla="*/ 1089898 w 1366989"/>
              <a:gd name="connsiteY4-100" fmla="*/ 0 h 1245059"/>
              <a:gd name="connsiteX0-101" fmla="*/ 18739 w 1367249"/>
              <a:gd name="connsiteY0-102" fmla="*/ 0 h 1032622"/>
              <a:gd name="connsiteX1-103" fmla="*/ 1367249 w 1367249"/>
              <a:gd name="connsiteY1-104" fmla="*/ 110836 h 1032622"/>
              <a:gd name="connsiteX2-105" fmla="*/ 757648 w 1367249"/>
              <a:gd name="connsiteY2-106" fmla="*/ 1004913 h 1032622"/>
              <a:gd name="connsiteX3-107" fmla="*/ 266 w 1367249"/>
              <a:gd name="connsiteY3-108" fmla="*/ 1032622 h 1032622"/>
              <a:gd name="connsiteX4-109" fmla="*/ 18739 w 1367249"/>
              <a:gd name="connsiteY4-110" fmla="*/ 0 h 1032622"/>
              <a:gd name="connsiteX0-111" fmla="*/ 18739 w 757648"/>
              <a:gd name="connsiteY0-112" fmla="*/ 1 h 1032623"/>
              <a:gd name="connsiteX1-113" fmla="*/ 739176 w 757648"/>
              <a:gd name="connsiteY1-114" fmla="*/ 0 h 1032623"/>
              <a:gd name="connsiteX2-115" fmla="*/ 757648 w 757648"/>
              <a:gd name="connsiteY2-116" fmla="*/ 1004914 h 1032623"/>
              <a:gd name="connsiteX3-117" fmla="*/ 266 w 757648"/>
              <a:gd name="connsiteY3-118" fmla="*/ 1032623 h 1032623"/>
              <a:gd name="connsiteX4-119" fmla="*/ 18739 w 757648"/>
              <a:gd name="connsiteY4-120" fmla="*/ 1 h 1032623"/>
              <a:gd name="connsiteX0-121" fmla="*/ 1274623 w 2013532"/>
              <a:gd name="connsiteY0-122" fmla="*/ 1 h 1171168"/>
              <a:gd name="connsiteX1-123" fmla="*/ 1995060 w 2013532"/>
              <a:gd name="connsiteY1-124" fmla="*/ 0 h 1171168"/>
              <a:gd name="connsiteX2-125" fmla="*/ 2013532 w 2013532"/>
              <a:gd name="connsiteY2-126" fmla="*/ 1004914 h 1171168"/>
              <a:gd name="connsiteX3-127" fmla="*/ 5 w 2013532"/>
              <a:gd name="connsiteY3-128" fmla="*/ 1171168 h 1171168"/>
              <a:gd name="connsiteX4-129" fmla="*/ 1274623 w 2013532"/>
              <a:gd name="connsiteY4-130" fmla="*/ 1 h 1171168"/>
              <a:gd name="connsiteX0-131" fmla="*/ 0 w 2022764"/>
              <a:gd name="connsiteY0-132" fmla="*/ 166255 h 1171168"/>
              <a:gd name="connsiteX1-133" fmla="*/ 2004292 w 2022764"/>
              <a:gd name="connsiteY1-134" fmla="*/ 0 h 1171168"/>
              <a:gd name="connsiteX2-135" fmla="*/ 2022764 w 2022764"/>
              <a:gd name="connsiteY2-136" fmla="*/ 1004914 h 1171168"/>
              <a:gd name="connsiteX3-137" fmla="*/ 9237 w 2022764"/>
              <a:gd name="connsiteY3-138" fmla="*/ 1171168 h 1171168"/>
              <a:gd name="connsiteX4-139" fmla="*/ 0 w 2022764"/>
              <a:gd name="connsiteY4-140" fmla="*/ 166255 h 1171168"/>
              <a:gd name="connsiteX0-141" fmla="*/ 0 w 2022764"/>
              <a:gd name="connsiteY0-142" fmla="*/ 332510 h 1337423"/>
              <a:gd name="connsiteX1-143" fmla="*/ 258619 w 2022764"/>
              <a:gd name="connsiteY1-144" fmla="*/ 0 h 1337423"/>
              <a:gd name="connsiteX2-145" fmla="*/ 2022764 w 2022764"/>
              <a:gd name="connsiteY2-146" fmla="*/ 1171169 h 1337423"/>
              <a:gd name="connsiteX3-147" fmla="*/ 9237 w 2022764"/>
              <a:gd name="connsiteY3-148" fmla="*/ 1337423 h 1337423"/>
              <a:gd name="connsiteX4-149" fmla="*/ 0 w 2022764"/>
              <a:gd name="connsiteY4-150" fmla="*/ 332510 h 1337423"/>
              <a:gd name="connsiteX0-151" fmla="*/ 0 w 332510"/>
              <a:gd name="connsiteY0-152" fmla="*/ 332510 h 1337423"/>
              <a:gd name="connsiteX1-153" fmla="*/ 258619 w 332510"/>
              <a:gd name="connsiteY1-154" fmla="*/ 0 h 1337423"/>
              <a:gd name="connsiteX2-155" fmla="*/ 332510 w 332510"/>
              <a:gd name="connsiteY2-156" fmla="*/ 764769 h 1337423"/>
              <a:gd name="connsiteX3-157" fmla="*/ 9237 w 332510"/>
              <a:gd name="connsiteY3-158" fmla="*/ 1337423 h 1337423"/>
              <a:gd name="connsiteX4-159" fmla="*/ 0 w 332510"/>
              <a:gd name="connsiteY4-160" fmla="*/ 332510 h 1337423"/>
              <a:gd name="connsiteX0-161" fmla="*/ 0 w 267856"/>
              <a:gd name="connsiteY0-162" fmla="*/ 332510 h 1337423"/>
              <a:gd name="connsiteX1-163" fmla="*/ 258619 w 267856"/>
              <a:gd name="connsiteY1-164" fmla="*/ 0 h 1337423"/>
              <a:gd name="connsiteX2-165" fmla="*/ 267856 w 267856"/>
              <a:gd name="connsiteY2-166" fmla="*/ 1051097 h 1337423"/>
              <a:gd name="connsiteX3-167" fmla="*/ 9237 w 267856"/>
              <a:gd name="connsiteY3-168" fmla="*/ 1337423 h 1337423"/>
              <a:gd name="connsiteX4-169" fmla="*/ 0 w 267856"/>
              <a:gd name="connsiteY4-170" fmla="*/ 332510 h 1337423"/>
              <a:gd name="connsiteX0-171" fmla="*/ 0 w 267856"/>
              <a:gd name="connsiteY0-172" fmla="*/ 350983 h 1355896"/>
              <a:gd name="connsiteX1-173" fmla="*/ 240146 w 267856"/>
              <a:gd name="connsiteY1-174" fmla="*/ 0 h 1355896"/>
              <a:gd name="connsiteX2-175" fmla="*/ 267856 w 267856"/>
              <a:gd name="connsiteY2-176" fmla="*/ 1069570 h 1355896"/>
              <a:gd name="connsiteX3-177" fmla="*/ 9237 w 267856"/>
              <a:gd name="connsiteY3-178" fmla="*/ 1355896 h 1355896"/>
              <a:gd name="connsiteX4-179" fmla="*/ 0 w 267856"/>
              <a:gd name="connsiteY4-180" fmla="*/ 350983 h 13558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7856" h="1355896">
                <a:moveTo>
                  <a:pt x="0" y="350983"/>
                </a:moveTo>
                <a:lnTo>
                  <a:pt x="240146" y="0"/>
                </a:lnTo>
                <a:lnTo>
                  <a:pt x="267856" y="1069570"/>
                </a:lnTo>
                <a:lnTo>
                  <a:pt x="9237" y="1355896"/>
                </a:lnTo>
                <a:cubicBezTo>
                  <a:pt x="6158" y="1017846"/>
                  <a:pt x="3079" y="689033"/>
                  <a:pt x="0" y="350983"/>
                </a:cubicBezTo>
                <a:close/>
              </a:path>
            </a:pathLst>
          </a:custGeom>
          <a:gradFill>
            <a:gsLst>
              <a:gs pos="10000">
                <a:srgbClr val="CCFFFF"/>
              </a:gs>
              <a:gs pos="0">
                <a:srgbClr val="0099CC"/>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正五边形 40"/>
          <p:cNvSpPr/>
          <p:nvPr/>
        </p:nvSpPr>
        <p:spPr>
          <a:xfrm>
            <a:off x="9732625" y="3739345"/>
            <a:ext cx="1175828" cy="563418"/>
          </a:xfrm>
          <a:prstGeom prst="pentagon">
            <a:avLst/>
          </a:prstGeom>
          <a:gradFill flip="none" rotWithShape="1">
            <a:gsLst>
              <a:gs pos="25000">
                <a:srgbClr val="CCFFFF"/>
              </a:gs>
              <a:gs pos="72000">
                <a:schemeClr val="accent6">
                  <a:satMod val="110000"/>
                  <a:lumMod val="100000"/>
                  <a:shade val="100000"/>
                </a:schemeClr>
              </a:gs>
              <a:gs pos="100000">
                <a:schemeClr val="accent6">
                  <a:lumMod val="99000"/>
                  <a:satMod val="120000"/>
                  <a:shade val="7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正五边形 41"/>
          <p:cNvSpPr/>
          <p:nvPr/>
        </p:nvSpPr>
        <p:spPr>
          <a:xfrm>
            <a:off x="9726601" y="4771968"/>
            <a:ext cx="1175828" cy="563418"/>
          </a:xfrm>
          <a:prstGeom prst="pentagon">
            <a:avLst/>
          </a:prstGeom>
          <a:gradFill flip="none" rotWithShape="1">
            <a:gsLst>
              <a:gs pos="25000">
                <a:srgbClr val="CCFFFF"/>
              </a:gs>
              <a:gs pos="0">
                <a:srgbClr val="0099CC"/>
              </a:gs>
              <a:gs pos="72000">
                <a:schemeClr val="accent6">
                  <a:satMod val="110000"/>
                  <a:lumMod val="100000"/>
                  <a:shade val="100000"/>
                </a:schemeClr>
              </a:gs>
              <a:gs pos="100000">
                <a:schemeClr val="accent6">
                  <a:lumMod val="99000"/>
                  <a:satMod val="120000"/>
                  <a:shade val="7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22"/>
          <p:cNvSpPr/>
          <p:nvPr/>
        </p:nvSpPr>
        <p:spPr>
          <a:xfrm>
            <a:off x="9725713" y="3959169"/>
            <a:ext cx="268744" cy="1374368"/>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889 w 268744"/>
              <a:gd name="connsiteY0-72" fmla="*/ 0 h 1374368"/>
              <a:gd name="connsiteX1-73" fmla="*/ 268744 w 268744"/>
              <a:gd name="connsiteY1-74" fmla="*/ 332509 h 1374368"/>
              <a:gd name="connsiteX2-75" fmla="*/ 194852 w 268744"/>
              <a:gd name="connsiteY2-76" fmla="*/ 1374368 h 1374368"/>
              <a:gd name="connsiteX3-77" fmla="*/ 889 w 268744"/>
              <a:gd name="connsiteY3-78" fmla="*/ 1023386 h 1374368"/>
              <a:gd name="connsiteX4-79" fmla="*/ 889 w 268744"/>
              <a:gd name="connsiteY4-80" fmla="*/ 0 h 1374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744" h="1374368">
                <a:moveTo>
                  <a:pt x="889" y="0"/>
                </a:moveTo>
                <a:lnTo>
                  <a:pt x="268744" y="332509"/>
                </a:lnTo>
                <a:lnTo>
                  <a:pt x="194852" y="1374368"/>
                </a:lnTo>
                <a:lnTo>
                  <a:pt x="889" y="1023386"/>
                </a:lnTo>
                <a:cubicBezTo>
                  <a:pt x="-2190" y="685336"/>
                  <a:pt x="3968" y="338050"/>
                  <a:pt x="889" y="0"/>
                </a:cubicBezTo>
                <a:close/>
              </a:path>
            </a:pathLst>
          </a:custGeom>
          <a:gradFill>
            <a:gsLst>
              <a:gs pos="10000">
                <a:srgbClr val="CCFFFF"/>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22"/>
          <p:cNvSpPr/>
          <p:nvPr/>
        </p:nvSpPr>
        <p:spPr>
          <a:xfrm>
            <a:off x="9929534" y="4301837"/>
            <a:ext cx="757648" cy="1032623"/>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1089898 w 1366989"/>
              <a:gd name="connsiteY0-72" fmla="*/ 0 h 1365132"/>
              <a:gd name="connsiteX1-73" fmla="*/ 1366989 w 1366989"/>
              <a:gd name="connsiteY1-74" fmla="*/ 323273 h 1365132"/>
              <a:gd name="connsiteX2-75" fmla="*/ 1293097 w 1366989"/>
              <a:gd name="connsiteY2-76" fmla="*/ 1365132 h 1365132"/>
              <a:gd name="connsiteX3-77" fmla="*/ 6 w 1366989"/>
              <a:gd name="connsiteY3-78" fmla="*/ 1245059 h 1365132"/>
              <a:gd name="connsiteX4-79" fmla="*/ 1089898 w 1366989"/>
              <a:gd name="connsiteY4-80" fmla="*/ 0 h 1365132"/>
              <a:gd name="connsiteX0-81" fmla="*/ 1089898 w 1366989"/>
              <a:gd name="connsiteY0-82" fmla="*/ 0 h 1245059"/>
              <a:gd name="connsiteX1-83" fmla="*/ 1366989 w 1366989"/>
              <a:gd name="connsiteY1-84" fmla="*/ 323273 h 1245059"/>
              <a:gd name="connsiteX2-85" fmla="*/ 508006 w 1366989"/>
              <a:gd name="connsiteY2-86" fmla="*/ 940259 h 1245059"/>
              <a:gd name="connsiteX3-87" fmla="*/ 6 w 1366989"/>
              <a:gd name="connsiteY3-88" fmla="*/ 1245059 h 1245059"/>
              <a:gd name="connsiteX4-89" fmla="*/ 1089898 w 1366989"/>
              <a:gd name="connsiteY4-90" fmla="*/ 0 h 1245059"/>
              <a:gd name="connsiteX0-91" fmla="*/ 1089898 w 1366989"/>
              <a:gd name="connsiteY0-92" fmla="*/ 0 h 1245059"/>
              <a:gd name="connsiteX1-93" fmla="*/ 1366989 w 1366989"/>
              <a:gd name="connsiteY1-94" fmla="*/ 323273 h 1245059"/>
              <a:gd name="connsiteX2-95" fmla="*/ 757388 w 1366989"/>
              <a:gd name="connsiteY2-96" fmla="*/ 1217350 h 1245059"/>
              <a:gd name="connsiteX3-97" fmla="*/ 6 w 1366989"/>
              <a:gd name="connsiteY3-98" fmla="*/ 1245059 h 1245059"/>
              <a:gd name="connsiteX4-99" fmla="*/ 1089898 w 1366989"/>
              <a:gd name="connsiteY4-100" fmla="*/ 0 h 1245059"/>
              <a:gd name="connsiteX0-101" fmla="*/ 18739 w 1367249"/>
              <a:gd name="connsiteY0-102" fmla="*/ 0 h 1032622"/>
              <a:gd name="connsiteX1-103" fmla="*/ 1367249 w 1367249"/>
              <a:gd name="connsiteY1-104" fmla="*/ 110836 h 1032622"/>
              <a:gd name="connsiteX2-105" fmla="*/ 757648 w 1367249"/>
              <a:gd name="connsiteY2-106" fmla="*/ 1004913 h 1032622"/>
              <a:gd name="connsiteX3-107" fmla="*/ 266 w 1367249"/>
              <a:gd name="connsiteY3-108" fmla="*/ 1032622 h 1032622"/>
              <a:gd name="connsiteX4-109" fmla="*/ 18739 w 1367249"/>
              <a:gd name="connsiteY4-110" fmla="*/ 0 h 1032622"/>
              <a:gd name="connsiteX0-111" fmla="*/ 18739 w 757648"/>
              <a:gd name="connsiteY0-112" fmla="*/ 1 h 1032623"/>
              <a:gd name="connsiteX1-113" fmla="*/ 739176 w 757648"/>
              <a:gd name="connsiteY1-114" fmla="*/ 0 h 1032623"/>
              <a:gd name="connsiteX2-115" fmla="*/ 757648 w 757648"/>
              <a:gd name="connsiteY2-116" fmla="*/ 1004914 h 1032623"/>
              <a:gd name="connsiteX3-117" fmla="*/ 266 w 757648"/>
              <a:gd name="connsiteY3-118" fmla="*/ 1032623 h 1032623"/>
              <a:gd name="connsiteX4-119" fmla="*/ 18739 w 757648"/>
              <a:gd name="connsiteY4-120" fmla="*/ 1 h 10326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57648" h="1032623">
                <a:moveTo>
                  <a:pt x="18739" y="1"/>
                </a:moveTo>
                <a:lnTo>
                  <a:pt x="739176" y="0"/>
                </a:lnTo>
                <a:lnTo>
                  <a:pt x="757648" y="1004914"/>
                </a:lnTo>
                <a:lnTo>
                  <a:pt x="266" y="1032623"/>
                </a:lnTo>
                <a:cubicBezTo>
                  <a:pt x="-2813" y="694573"/>
                  <a:pt x="21818" y="338051"/>
                  <a:pt x="18739" y="1"/>
                </a:cubicBezTo>
                <a:close/>
              </a:path>
            </a:pathLst>
          </a:custGeom>
          <a:gradFill>
            <a:gsLst>
              <a:gs pos="10000">
                <a:srgbClr val="CCFFFF"/>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22"/>
          <p:cNvSpPr/>
          <p:nvPr/>
        </p:nvSpPr>
        <p:spPr>
          <a:xfrm>
            <a:off x="10659472" y="3949931"/>
            <a:ext cx="267856" cy="1355896"/>
          </a:xfrm>
          <a:custGeom>
            <a:avLst/>
            <a:gdLst>
              <a:gd name="connsiteX0" fmla="*/ 0 w 683491"/>
              <a:gd name="connsiteY0" fmla="*/ 0 h 1189641"/>
              <a:gd name="connsiteX1" fmla="*/ 683491 w 683491"/>
              <a:gd name="connsiteY1" fmla="*/ 0 h 1189641"/>
              <a:gd name="connsiteX2" fmla="*/ 683491 w 683491"/>
              <a:gd name="connsiteY2" fmla="*/ 1189641 h 1189641"/>
              <a:gd name="connsiteX3" fmla="*/ 0 w 683491"/>
              <a:gd name="connsiteY3" fmla="*/ 1189641 h 1189641"/>
              <a:gd name="connsiteX4" fmla="*/ 0 w 683491"/>
              <a:gd name="connsiteY4" fmla="*/ 0 h 1189641"/>
              <a:gd name="connsiteX0-1" fmla="*/ 0 w 683491"/>
              <a:gd name="connsiteY0-2" fmla="*/ 0 h 1540623"/>
              <a:gd name="connsiteX1-3" fmla="*/ 683491 w 683491"/>
              <a:gd name="connsiteY1-4" fmla="*/ 0 h 1540623"/>
              <a:gd name="connsiteX2-5" fmla="*/ 193963 w 683491"/>
              <a:gd name="connsiteY2-6" fmla="*/ 1540623 h 1540623"/>
              <a:gd name="connsiteX3-7" fmla="*/ 0 w 683491"/>
              <a:gd name="connsiteY3-8" fmla="*/ 1189641 h 1540623"/>
              <a:gd name="connsiteX4-9" fmla="*/ 0 w 683491"/>
              <a:gd name="connsiteY4-10" fmla="*/ 0 h 1540623"/>
              <a:gd name="connsiteX0-11" fmla="*/ 0 w 452582"/>
              <a:gd name="connsiteY0-12" fmla="*/ 0 h 1540623"/>
              <a:gd name="connsiteX1-13" fmla="*/ 452582 w 452582"/>
              <a:gd name="connsiteY1-14" fmla="*/ 794328 h 1540623"/>
              <a:gd name="connsiteX2-15" fmla="*/ 193963 w 452582"/>
              <a:gd name="connsiteY2-16" fmla="*/ 1540623 h 1540623"/>
              <a:gd name="connsiteX3-17" fmla="*/ 0 w 452582"/>
              <a:gd name="connsiteY3-18" fmla="*/ 1189641 h 1540623"/>
              <a:gd name="connsiteX4-19" fmla="*/ 0 w 452582"/>
              <a:gd name="connsiteY4-20" fmla="*/ 0 h 1540623"/>
              <a:gd name="connsiteX0-21" fmla="*/ 0 w 877454"/>
              <a:gd name="connsiteY0-22" fmla="*/ 0 h 1235823"/>
              <a:gd name="connsiteX1-23" fmla="*/ 877454 w 877454"/>
              <a:gd name="connsiteY1-24" fmla="*/ 489528 h 1235823"/>
              <a:gd name="connsiteX2-25" fmla="*/ 618835 w 877454"/>
              <a:gd name="connsiteY2-26" fmla="*/ 1235823 h 1235823"/>
              <a:gd name="connsiteX3-27" fmla="*/ 424872 w 877454"/>
              <a:gd name="connsiteY3-28" fmla="*/ 884841 h 1235823"/>
              <a:gd name="connsiteX4-29" fmla="*/ 0 w 877454"/>
              <a:gd name="connsiteY4-30" fmla="*/ 0 h 1235823"/>
              <a:gd name="connsiteX0-31" fmla="*/ 0 w 692727"/>
              <a:gd name="connsiteY0-32" fmla="*/ 0 h 1235823"/>
              <a:gd name="connsiteX1-33" fmla="*/ 692727 w 692727"/>
              <a:gd name="connsiteY1-34" fmla="*/ 193964 h 1235823"/>
              <a:gd name="connsiteX2-35" fmla="*/ 618835 w 692727"/>
              <a:gd name="connsiteY2-36" fmla="*/ 1235823 h 1235823"/>
              <a:gd name="connsiteX3-37" fmla="*/ 424872 w 692727"/>
              <a:gd name="connsiteY3-38" fmla="*/ 884841 h 1235823"/>
              <a:gd name="connsiteX4-39" fmla="*/ 0 w 692727"/>
              <a:gd name="connsiteY4-40" fmla="*/ 0 h 1235823"/>
              <a:gd name="connsiteX0-41" fmla="*/ 0 w 314036"/>
              <a:gd name="connsiteY0-42" fmla="*/ 0 h 1355896"/>
              <a:gd name="connsiteX1-43" fmla="*/ 314036 w 314036"/>
              <a:gd name="connsiteY1-44" fmla="*/ 314037 h 1355896"/>
              <a:gd name="connsiteX2-45" fmla="*/ 240144 w 314036"/>
              <a:gd name="connsiteY2-46" fmla="*/ 1355896 h 1355896"/>
              <a:gd name="connsiteX3-47" fmla="*/ 46181 w 314036"/>
              <a:gd name="connsiteY3-48" fmla="*/ 1004914 h 1355896"/>
              <a:gd name="connsiteX4-49" fmla="*/ 0 w 314036"/>
              <a:gd name="connsiteY4-50" fmla="*/ 0 h 1355896"/>
              <a:gd name="connsiteX0-51" fmla="*/ 0 w 295564"/>
              <a:gd name="connsiteY0-52" fmla="*/ 0 h 1420550"/>
              <a:gd name="connsiteX1-53" fmla="*/ 295564 w 295564"/>
              <a:gd name="connsiteY1-54" fmla="*/ 378691 h 1420550"/>
              <a:gd name="connsiteX2-55" fmla="*/ 221672 w 295564"/>
              <a:gd name="connsiteY2-56" fmla="*/ 1420550 h 1420550"/>
              <a:gd name="connsiteX3-57" fmla="*/ 27709 w 295564"/>
              <a:gd name="connsiteY3-58" fmla="*/ 1069568 h 1420550"/>
              <a:gd name="connsiteX4-59" fmla="*/ 0 w 295564"/>
              <a:gd name="connsiteY4-60" fmla="*/ 0 h 1420550"/>
              <a:gd name="connsiteX0-61" fmla="*/ 0 w 277091"/>
              <a:gd name="connsiteY0-62" fmla="*/ 0 h 1365132"/>
              <a:gd name="connsiteX1-63" fmla="*/ 277091 w 277091"/>
              <a:gd name="connsiteY1-64" fmla="*/ 323273 h 1365132"/>
              <a:gd name="connsiteX2-65" fmla="*/ 203199 w 277091"/>
              <a:gd name="connsiteY2-66" fmla="*/ 1365132 h 1365132"/>
              <a:gd name="connsiteX3-67" fmla="*/ 9236 w 277091"/>
              <a:gd name="connsiteY3-68" fmla="*/ 1014150 h 1365132"/>
              <a:gd name="connsiteX4-69" fmla="*/ 0 w 277091"/>
              <a:gd name="connsiteY4-70" fmla="*/ 0 h 1365132"/>
              <a:gd name="connsiteX0-71" fmla="*/ 1089898 w 1366989"/>
              <a:gd name="connsiteY0-72" fmla="*/ 0 h 1365132"/>
              <a:gd name="connsiteX1-73" fmla="*/ 1366989 w 1366989"/>
              <a:gd name="connsiteY1-74" fmla="*/ 323273 h 1365132"/>
              <a:gd name="connsiteX2-75" fmla="*/ 1293097 w 1366989"/>
              <a:gd name="connsiteY2-76" fmla="*/ 1365132 h 1365132"/>
              <a:gd name="connsiteX3-77" fmla="*/ 6 w 1366989"/>
              <a:gd name="connsiteY3-78" fmla="*/ 1245059 h 1365132"/>
              <a:gd name="connsiteX4-79" fmla="*/ 1089898 w 1366989"/>
              <a:gd name="connsiteY4-80" fmla="*/ 0 h 1365132"/>
              <a:gd name="connsiteX0-81" fmla="*/ 1089898 w 1366989"/>
              <a:gd name="connsiteY0-82" fmla="*/ 0 h 1245059"/>
              <a:gd name="connsiteX1-83" fmla="*/ 1366989 w 1366989"/>
              <a:gd name="connsiteY1-84" fmla="*/ 323273 h 1245059"/>
              <a:gd name="connsiteX2-85" fmla="*/ 508006 w 1366989"/>
              <a:gd name="connsiteY2-86" fmla="*/ 940259 h 1245059"/>
              <a:gd name="connsiteX3-87" fmla="*/ 6 w 1366989"/>
              <a:gd name="connsiteY3-88" fmla="*/ 1245059 h 1245059"/>
              <a:gd name="connsiteX4-89" fmla="*/ 1089898 w 1366989"/>
              <a:gd name="connsiteY4-90" fmla="*/ 0 h 1245059"/>
              <a:gd name="connsiteX0-91" fmla="*/ 1089898 w 1366989"/>
              <a:gd name="connsiteY0-92" fmla="*/ 0 h 1245059"/>
              <a:gd name="connsiteX1-93" fmla="*/ 1366989 w 1366989"/>
              <a:gd name="connsiteY1-94" fmla="*/ 323273 h 1245059"/>
              <a:gd name="connsiteX2-95" fmla="*/ 757388 w 1366989"/>
              <a:gd name="connsiteY2-96" fmla="*/ 1217350 h 1245059"/>
              <a:gd name="connsiteX3-97" fmla="*/ 6 w 1366989"/>
              <a:gd name="connsiteY3-98" fmla="*/ 1245059 h 1245059"/>
              <a:gd name="connsiteX4-99" fmla="*/ 1089898 w 1366989"/>
              <a:gd name="connsiteY4-100" fmla="*/ 0 h 1245059"/>
              <a:gd name="connsiteX0-101" fmla="*/ 18739 w 1367249"/>
              <a:gd name="connsiteY0-102" fmla="*/ 0 h 1032622"/>
              <a:gd name="connsiteX1-103" fmla="*/ 1367249 w 1367249"/>
              <a:gd name="connsiteY1-104" fmla="*/ 110836 h 1032622"/>
              <a:gd name="connsiteX2-105" fmla="*/ 757648 w 1367249"/>
              <a:gd name="connsiteY2-106" fmla="*/ 1004913 h 1032622"/>
              <a:gd name="connsiteX3-107" fmla="*/ 266 w 1367249"/>
              <a:gd name="connsiteY3-108" fmla="*/ 1032622 h 1032622"/>
              <a:gd name="connsiteX4-109" fmla="*/ 18739 w 1367249"/>
              <a:gd name="connsiteY4-110" fmla="*/ 0 h 1032622"/>
              <a:gd name="connsiteX0-111" fmla="*/ 18739 w 757648"/>
              <a:gd name="connsiteY0-112" fmla="*/ 1 h 1032623"/>
              <a:gd name="connsiteX1-113" fmla="*/ 739176 w 757648"/>
              <a:gd name="connsiteY1-114" fmla="*/ 0 h 1032623"/>
              <a:gd name="connsiteX2-115" fmla="*/ 757648 w 757648"/>
              <a:gd name="connsiteY2-116" fmla="*/ 1004914 h 1032623"/>
              <a:gd name="connsiteX3-117" fmla="*/ 266 w 757648"/>
              <a:gd name="connsiteY3-118" fmla="*/ 1032623 h 1032623"/>
              <a:gd name="connsiteX4-119" fmla="*/ 18739 w 757648"/>
              <a:gd name="connsiteY4-120" fmla="*/ 1 h 1032623"/>
              <a:gd name="connsiteX0-121" fmla="*/ 1274623 w 2013532"/>
              <a:gd name="connsiteY0-122" fmla="*/ 1 h 1171168"/>
              <a:gd name="connsiteX1-123" fmla="*/ 1995060 w 2013532"/>
              <a:gd name="connsiteY1-124" fmla="*/ 0 h 1171168"/>
              <a:gd name="connsiteX2-125" fmla="*/ 2013532 w 2013532"/>
              <a:gd name="connsiteY2-126" fmla="*/ 1004914 h 1171168"/>
              <a:gd name="connsiteX3-127" fmla="*/ 5 w 2013532"/>
              <a:gd name="connsiteY3-128" fmla="*/ 1171168 h 1171168"/>
              <a:gd name="connsiteX4-129" fmla="*/ 1274623 w 2013532"/>
              <a:gd name="connsiteY4-130" fmla="*/ 1 h 1171168"/>
              <a:gd name="connsiteX0-131" fmla="*/ 0 w 2022764"/>
              <a:gd name="connsiteY0-132" fmla="*/ 166255 h 1171168"/>
              <a:gd name="connsiteX1-133" fmla="*/ 2004292 w 2022764"/>
              <a:gd name="connsiteY1-134" fmla="*/ 0 h 1171168"/>
              <a:gd name="connsiteX2-135" fmla="*/ 2022764 w 2022764"/>
              <a:gd name="connsiteY2-136" fmla="*/ 1004914 h 1171168"/>
              <a:gd name="connsiteX3-137" fmla="*/ 9237 w 2022764"/>
              <a:gd name="connsiteY3-138" fmla="*/ 1171168 h 1171168"/>
              <a:gd name="connsiteX4-139" fmla="*/ 0 w 2022764"/>
              <a:gd name="connsiteY4-140" fmla="*/ 166255 h 1171168"/>
              <a:gd name="connsiteX0-141" fmla="*/ 0 w 2022764"/>
              <a:gd name="connsiteY0-142" fmla="*/ 332510 h 1337423"/>
              <a:gd name="connsiteX1-143" fmla="*/ 258619 w 2022764"/>
              <a:gd name="connsiteY1-144" fmla="*/ 0 h 1337423"/>
              <a:gd name="connsiteX2-145" fmla="*/ 2022764 w 2022764"/>
              <a:gd name="connsiteY2-146" fmla="*/ 1171169 h 1337423"/>
              <a:gd name="connsiteX3-147" fmla="*/ 9237 w 2022764"/>
              <a:gd name="connsiteY3-148" fmla="*/ 1337423 h 1337423"/>
              <a:gd name="connsiteX4-149" fmla="*/ 0 w 2022764"/>
              <a:gd name="connsiteY4-150" fmla="*/ 332510 h 1337423"/>
              <a:gd name="connsiteX0-151" fmla="*/ 0 w 332510"/>
              <a:gd name="connsiteY0-152" fmla="*/ 332510 h 1337423"/>
              <a:gd name="connsiteX1-153" fmla="*/ 258619 w 332510"/>
              <a:gd name="connsiteY1-154" fmla="*/ 0 h 1337423"/>
              <a:gd name="connsiteX2-155" fmla="*/ 332510 w 332510"/>
              <a:gd name="connsiteY2-156" fmla="*/ 764769 h 1337423"/>
              <a:gd name="connsiteX3-157" fmla="*/ 9237 w 332510"/>
              <a:gd name="connsiteY3-158" fmla="*/ 1337423 h 1337423"/>
              <a:gd name="connsiteX4-159" fmla="*/ 0 w 332510"/>
              <a:gd name="connsiteY4-160" fmla="*/ 332510 h 1337423"/>
              <a:gd name="connsiteX0-161" fmla="*/ 0 w 267856"/>
              <a:gd name="connsiteY0-162" fmla="*/ 332510 h 1337423"/>
              <a:gd name="connsiteX1-163" fmla="*/ 258619 w 267856"/>
              <a:gd name="connsiteY1-164" fmla="*/ 0 h 1337423"/>
              <a:gd name="connsiteX2-165" fmla="*/ 267856 w 267856"/>
              <a:gd name="connsiteY2-166" fmla="*/ 1051097 h 1337423"/>
              <a:gd name="connsiteX3-167" fmla="*/ 9237 w 267856"/>
              <a:gd name="connsiteY3-168" fmla="*/ 1337423 h 1337423"/>
              <a:gd name="connsiteX4-169" fmla="*/ 0 w 267856"/>
              <a:gd name="connsiteY4-170" fmla="*/ 332510 h 1337423"/>
              <a:gd name="connsiteX0-171" fmla="*/ 0 w 267856"/>
              <a:gd name="connsiteY0-172" fmla="*/ 350983 h 1355896"/>
              <a:gd name="connsiteX1-173" fmla="*/ 240146 w 267856"/>
              <a:gd name="connsiteY1-174" fmla="*/ 0 h 1355896"/>
              <a:gd name="connsiteX2-175" fmla="*/ 267856 w 267856"/>
              <a:gd name="connsiteY2-176" fmla="*/ 1069570 h 1355896"/>
              <a:gd name="connsiteX3-177" fmla="*/ 9237 w 267856"/>
              <a:gd name="connsiteY3-178" fmla="*/ 1355896 h 1355896"/>
              <a:gd name="connsiteX4-179" fmla="*/ 0 w 267856"/>
              <a:gd name="connsiteY4-180" fmla="*/ 350983 h 13558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7856" h="1355896">
                <a:moveTo>
                  <a:pt x="0" y="350983"/>
                </a:moveTo>
                <a:lnTo>
                  <a:pt x="240146" y="0"/>
                </a:lnTo>
                <a:lnTo>
                  <a:pt x="267856" y="1069570"/>
                </a:lnTo>
                <a:lnTo>
                  <a:pt x="9237" y="1355896"/>
                </a:lnTo>
                <a:cubicBezTo>
                  <a:pt x="6158" y="1017846"/>
                  <a:pt x="3079" y="689033"/>
                  <a:pt x="0" y="350983"/>
                </a:cubicBezTo>
                <a:close/>
              </a:path>
            </a:pathLst>
          </a:custGeom>
          <a:gradFill>
            <a:gsLst>
              <a:gs pos="10000">
                <a:srgbClr val="CCFFFF"/>
              </a:gs>
              <a:gs pos="0">
                <a:srgbClr val="0099CC"/>
              </a:gs>
              <a:gs pos="72000">
                <a:schemeClr val="accent6">
                  <a:satMod val="110000"/>
                  <a:lumMod val="100000"/>
                  <a:shade val="100000"/>
                </a:schemeClr>
              </a:gs>
              <a:gs pos="100000">
                <a:schemeClr val="accent6">
                  <a:lumMod val="99000"/>
                  <a:satMod val="120000"/>
                  <a:shade val="7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1138845" y="3713019"/>
            <a:ext cx="1039053" cy="33250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lang="zh-CN" altLang="en-US" sz="1600" dirty="0"/>
              <a:t>安全策略</a:t>
            </a:r>
            <a:endParaRPr lang="en-US" altLang="zh-CN" sz="1600" dirty="0"/>
          </a:p>
        </p:txBody>
      </p:sp>
      <p:sp>
        <p:nvSpPr>
          <p:cNvPr id="48" name="圆角矩形 47"/>
          <p:cNvSpPr/>
          <p:nvPr/>
        </p:nvSpPr>
        <p:spPr>
          <a:xfrm>
            <a:off x="3229293" y="3640053"/>
            <a:ext cx="1039053" cy="33250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lang="en-US" altLang="zh-CN" sz="1600" dirty="0" smtClean="0"/>
              <a:t>ARP</a:t>
            </a:r>
            <a:r>
              <a:rPr lang="zh-CN" altLang="en-US" sz="1600" dirty="0" smtClean="0"/>
              <a:t>防护</a:t>
            </a:r>
            <a:endParaRPr lang="en-US" altLang="zh-CN" sz="1600" dirty="0"/>
          </a:p>
        </p:txBody>
      </p:sp>
      <p:sp>
        <p:nvSpPr>
          <p:cNvPr id="49" name="圆角矩形 48"/>
          <p:cNvSpPr/>
          <p:nvPr/>
        </p:nvSpPr>
        <p:spPr>
          <a:xfrm>
            <a:off x="5383654" y="3638202"/>
            <a:ext cx="1039053" cy="33250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lang="en-US" altLang="zh-CN" sz="1200" dirty="0" smtClean="0"/>
              <a:t>DDOS</a:t>
            </a:r>
            <a:r>
              <a:rPr lang="zh-CN" altLang="en-US" sz="1200" dirty="0" smtClean="0"/>
              <a:t>防护</a:t>
            </a:r>
            <a:endParaRPr lang="en-US" altLang="zh-CN" sz="1200" dirty="0"/>
          </a:p>
        </p:txBody>
      </p:sp>
      <p:sp>
        <p:nvSpPr>
          <p:cNvPr id="50" name="圆角矩形 49"/>
          <p:cNvSpPr/>
          <p:nvPr/>
        </p:nvSpPr>
        <p:spPr>
          <a:xfrm>
            <a:off x="7534789" y="3638201"/>
            <a:ext cx="1039053" cy="33250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lang="en-US" altLang="zh-CN" sz="1600" dirty="0" smtClean="0"/>
              <a:t>NAT</a:t>
            </a:r>
            <a:endParaRPr lang="en-US" altLang="zh-CN" sz="1600" dirty="0"/>
          </a:p>
        </p:txBody>
      </p:sp>
      <p:sp>
        <p:nvSpPr>
          <p:cNvPr id="51" name="圆角矩形 50"/>
          <p:cNvSpPr/>
          <p:nvPr/>
        </p:nvSpPr>
        <p:spPr>
          <a:xfrm>
            <a:off x="9820331" y="3496427"/>
            <a:ext cx="1039053" cy="56434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lang="zh-CN" altLang="en-US" sz="1200" dirty="0" smtClean="0"/>
              <a:t>应用层控制策略</a:t>
            </a:r>
            <a:endParaRPr lang="en-US" altLang="zh-CN" sz="1200" dirty="0"/>
          </a:p>
        </p:txBody>
      </p:sp>
      <p:sp>
        <p:nvSpPr>
          <p:cNvPr id="52" name="矩形 51"/>
          <p:cNvSpPr/>
          <p:nvPr/>
        </p:nvSpPr>
        <p:spPr>
          <a:xfrm>
            <a:off x="1029534" y="1461090"/>
            <a:ext cx="1175322" cy="369332"/>
          </a:xfrm>
          <a:prstGeom prst="rect">
            <a:avLst/>
          </a:prstGeom>
        </p:spPr>
        <p:txBody>
          <a:bodyPr wrap="none">
            <a:spAutoFit/>
          </a:bodyPr>
          <a:lstStyle/>
          <a:p>
            <a:r>
              <a:rPr lang="en-US" altLang="zh-CN" b="1" dirty="0">
                <a:solidFill>
                  <a:srgbClr val="00B050"/>
                </a:solidFill>
              </a:rPr>
              <a:t>IPv4/IPv6</a:t>
            </a:r>
            <a:endParaRPr lang="zh-CN" altLang="en-US" b="1" dirty="0">
              <a:solidFill>
                <a:srgbClr val="00B050"/>
              </a:solidFill>
            </a:endParaRPr>
          </a:p>
        </p:txBody>
      </p:sp>
      <p:sp>
        <p:nvSpPr>
          <p:cNvPr id="53" name="矩形 52"/>
          <p:cNvSpPr/>
          <p:nvPr/>
        </p:nvSpPr>
        <p:spPr>
          <a:xfrm>
            <a:off x="823355" y="2029259"/>
            <a:ext cx="1441420" cy="307777"/>
          </a:xfrm>
          <a:prstGeom prst="rect">
            <a:avLst/>
          </a:prstGeom>
        </p:spPr>
        <p:txBody>
          <a:bodyPr wrap="none">
            <a:spAutoFit/>
          </a:bodyPr>
          <a:lstStyle/>
          <a:p>
            <a:r>
              <a:rPr lang="zh-CN" altLang="zh-CN" sz="1400" dirty="0">
                <a:solidFill>
                  <a:schemeClr val="bg1"/>
                </a:solidFill>
              </a:rPr>
              <a:t>包过滤检测功能</a:t>
            </a:r>
            <a:endParaRPr lang="zh-CN" altLang="en-US" sz="1400" dirty="0">
              <a:solidFill>
                <a:schemeClr val="bg1"/>
              </a:solidFill>
            </a:endParaRPr>
          </a:p>
        </p:txBody>
      </p:sp>
      <p:sp>
        <p:nvSpPr>
          <p:cNvPr id="54" name="矩形 53"/>
          <p:cNvSpPr/>
          <p:nvPr/>
        </p:nvSpPr>
        <p:spPr>
          <a:xfrm>
            <a:off x="733586" y="2430477"/>
            <a:ext cx="1620957" cy="307777"/>
          </a:xfrm>
          <a:prstGeom prst="rect">
            <a:avLst/>
          </a:prstGeom>
        </p:spPr>
        <p:txBody>
          <a:bodyPr wrap="none">
            <a:spAutoFit/>
          </a:bodyPr>
          <a:lstStyle/>
          <a:p>
            <a:r>
              <a:rPr lang="zh-CN" altLang="zh-CN" sz="1400" dirty="0">
                <a:solidFill>
                  <a:schemeClr val="bg1"/>
                </a:solidFill>
              </a:rPr>
              <a:t>状态监测的防火墙</a:t>
            </a:r>
            <a:endParaRPr lang="zh-CN" altLang="en-US" sz="1400" dirty="0">
              <a:solidFill>
                <a:schemeClr val="bg1"/>
              </a:solidFill>
            </a:endParaRPr>
          </a:p>
        </p:txBody>
      </p:sp>
      <p:sp>
        <p:nvSpPr>
          <p:cNvPr id="55" name="矩形 54"/>
          <p:cNvSpPr/>
          <p:nvPr/>
        </p:nvSpPr>
        <p:spPr>
          <a:xfrm>
            <a:off x="566606" y="2786542"/>
            <a:ext cx="1980029" cy="307777"/>
          </a:xfrm>
          <a:prstGeom prst="rect">
            <a:avLst/>
          </a:prstGeom>
        </p:spPr>
        <p:txBody>
          <a:bodyPr wrap="none">
            <a:spAutoFit/>
          </a:bodyPr>
          <a:lstStyle/>
          <a:p>
            <a:r>
              <a:rPr lang="zh-CN" altLang="zh-CN" sz="1400" dirty="0" smtClean="0">
                <a:solidFill>
                  <a:schemeClr val="bg1"/>
                </a:solidFill>
              </a:rPr>
              <a:t>默认拒绝</a:t>
            </a:r>
            <a:r>
              <a:rPr lang="zh-CN" altLang="zh-CN" sz="1400" dirty="0">
                <a:solidFill>
                  <a:schemeClr val="bg1"/>
                </a:solidFill>
              </a:rPr>
              <a:t>所有的</a:t>
            </a:r>
            <a:r>
              <a:rPr lang="zh-CN" altLang="zh-CN" sz="1400" dirty="0" smtClean="0">
                <a:solidFill>
                  <a:schemeClr val="bg1"/>
                </a:solidFill>
              </a:rPr>
              <a:t>数据包</a:t>
            </a:r>
            <a:endParaRPr lang="zh-CN" altLang="en-US" sz="1400" dirty="0">
              <a:solidFill>
                <a:schemeClr val="bg1"/>
              </a:solidFill>
            </a:endParaRPr>
          </a:p>
        </p:txBody>
      </p:sp>
      <p:sp>
        <p:nvSpPr>
          <p:cNvPr id="58" name="矩形 57"/>
          <p:cNvSpPr/>
          <p:nvPr/>
        </p:nvSpPr>
        <p:spPr>
          <a:xfrm>
            <a:off x="2788423" y="1889810"/>
            <a:ext cx="1849563" cy="1396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59" name="矩形 58"/>
          <p:cNvSpPr/>
          <p:nvPr/>
        </p:nvSpPr>
        <p:spPr>
          <a:xfrm>
            <a:off x="5048901" y="1889810"/>
            <a:ext cx="1849563" cy="1396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60" name="矩形 59"/>
          <p:cNvSpPr/>
          <p:nvPr/>
        </p:nvSpPr>
        <p:spPr>
          <a:xfrm>
            <a:off x="7290920" y="1907817"/>
            <a:ext cx="1849563" cy="1396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61" name="矩形 60"/>
          <p:cNvSpPr/>
          <p:nvPr/>
        </p:nvSpPr>
        <p:spPr>
          <a:xfrm>
            <a:off x="9532939" y="1900096"/>
            <a:ext cx="1849563" cy="139681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62" name="矩形 61"/>
          <p:cNvSpPr/>
          <p:nvPr/>
        </p:nvSpPr>
        <p:spPr>
          <a:xfrm>
            <a:off x="2861304" y="2101616"/>
            <a:ext cx="1682102" cy="523220"/>
          </a:xfrm>
          <a:prstGeom prst="rect">
            <a:avLst/>
          </a:prstGeom>
        </p:spPr>
        <p:txBody>
          <a:bodyPr wrap="square">
            <a:spAutoFit/>
          </a:bodyPr>
          <a:lstStyle/>
          <a:p>
            <a:pPr algn="ctr"/>
            <a:r>
              <a:rPr lang="zh-CN" altLang="zh-CN" sz="1400" dirty="0">
                <a:solidFill>
                  <a:schemeClr val="bg1"/>
                </a:solidFill>
              </a:rPr>
              <a:t>防护设备</a:t>
            </a:r>
            <a:r>
              <a:rPr lang="zh-CN" altLang="zh-CN" sz="1400" dirty="0" smtClean="0">
                <a:solidFill>
                  <a:schemeClr val="bg1"/>
                </a:solidFill>
              </a:rPr>
              <a:t>本身</a:t>
            </a:r>
            <a:r>
              <a:rPr lang="zh-CN" altLang="en-US" sz="1400" dirty="0" smtClean="0">
                <a:solidFill>
                  <a:schemeClr val="bg1"/>
                </a:solidFill>
              </a:rPr>
              <a:t>受到</a:t>
            </a:r>
            <a:r>
              <a:rPr lang="en-US" altLang="zh-CN" sz="1400" dirty="0" smtClean="0">
                <a:solidFill>
                  <a:schemeClr val="bg1"/>
                </a:solidFill>
              </a:rPr>
              <a:t>ARP</a:t>
            </a:r>
            <a:r>
              <a:rPr lang="zh-CN" altLang="en-US" sz="1400" dirty="0" smtClean="0">
                <a:solidFill>
                  <a:schemeClr val="bg1"/>
                </a:solidFill>
              </a:rPr>
              <a:t>攻击</a:t>
            </a:r>
            <a:endParaRPr lang="en-US" altLang="zh-CN" sz="1400" dirty="0">
              <a:solidFill>
                <a:schemeClr val="bg1"/>
              </a:solidFill>
            </a:endParaRPr>
          </a:p>
        </p:txBody>
      </p:sp>
      <p:sp>
        <p:nvSpPr>
          <p:cNvPr id="63" name="矩形 62"/>
          <p:cNvSpPr/>
          <p:nvPr/>
        </p:nvSpPr>
        <p:spPr>
          <a:xfrm>
            <a:off x="2831293" y="2686363"/>
            <a:ext cx="1763822" cy="523220"/>
          </a:xfrm>
          <a:prstGeom prst="rect">
            <a:avLst/>
          </a:prstGeom>
        </p:spPr>
        <p:txBody>
          <a:bodyPr wrap="square">
            <a:spAutoFit/>
          </a:bodyPr>
          <a:lstStyle/>
          <a:p>
            <a:pPr algn="ctr"/>
            <a:r>
              <a:rPr lang="zh-CN" altLang="zh-CN" sz="1400" dirty="0">
                <a:solidFill>
                  <a:schemeClr val="bg1"/>
                </a:solidFill>
              </a:rPr>
              <a:t>网关本身</a:t>
            </a:r>
            <a:r>
              <a:rPr lang="zh-CN" altLang="zh-CN" sz="1400" dirty="0" smtClean="0">
                <a:solidFill>
                  <a:schemeClr val="bg1"/>
                </a:solidFill>
              </a:rPr>
              <a:t>的</a:t>
            </a:r>
            <a:r>
              <a:rPr lang="zh-CN" altLang="en-US" sz="1400" dirty="0" smtClean="0">
                <a:solidFill>
                  <a:schemeClr val="bg1"/>
                </a:solidFill>
              </a:rPr>
              <a:t>发送</a:t>
            </a:r>
            <a:r>
              <a:rPr lang="en-US" altLang="zh-CN" sz="1400" dirty="0" smtClean="0">
                <a:solidFill>
                  <a:schemeClr val="bg1"/>
                </a:solidFill>
              </a:rPr>
              <a:t>ARP</a:t>
            </a:r>
            <a:r>
              <a:rPr lang="zh-CN" altLang="zh-CN" sz="1400" dirty="0">
                <a:solidFill>
                  <a:schemeClr val="bg1"/>
                </a:solidFill>
              </a:rPr>
              <a:t>攻击</a:t>
            </a:r>
            <a:endParaRPr lang="zh-CN" altLang="en-US" sz="1400" dirty="0">
              <a:solidFill>
                <a:schemeClr val="bg1"/>
              </a:solidFill>
            </a:endParaRPr>
          </a:p>
        </p:txBody>
      </p:sp>
      <p:sp>
        <p:nvSpPr>
          <p:cNvPr id="64" name="矩形 63"/>
          <p:cNvSpPr/>
          <p:nvPr/>
        </p:nvSpPr>
        <p:spPr>
          <a:xfrm>
            <a:off x="3371890" y="1432784"/>
            <a:ext cx="619080" cy="369332"/>
          </a:xfrm>
          <a:prstGeom prst="rect">
            <a:avLst/>
          </a:prstGeom>
        </p:spPr>
        <p:txBody>
          <a:bodyPr wrap="none">
            <a:spAutoFit/>
          </a:bodyPr>
          <a:lstStyle/>
          <a:p>
            <a:r>
              <a:rPr lang="en-US" altLang="zh-CN" b="1" dirty="0" smtClean="0">
                <a:solidFill>
                  <a:srgbClr val="00B050"/>
                </a:solidFill>
              </a:rPr>
              <a:t>ARP</a:t>
            </a:r>
            <a:endParaRPr lang="zh-CN" altLang="en-US" b="1" dirty="0">
              <a:solidFill>
                <a:srgbClr val="00B050"/>
              </a:solidFill>
            </a:endParaRPr>
          </a:p>
        </p:txBody>
      </p:sp>
      <p:sp>
        <p:nvSpPr>
          <p:cNvPr id="65" name="矩形 64"/>
          <p:cNvSpPr/>
          <p:nvPr/>
        </p:nvSpPr>
        <p:spPr>
          <a:xfrm>
            <a:off x="5616608" y="1442894"/>
            <a:ext cx="814647" cy="369332"/>
          </a:xfrm>
          <a:prstGeom prst="rect">
            <a:avLst/>
          </a:prstGeom>
        </p:spPr>
        <p:txBody>
          <a:bodyPr wrap="none">
            <a:spAutoFit/>
          </a:bodyPr>
          <a:lstStyle/>
          <a:p>
            <a:r>
              <a:rPr lang="en-US" altLang="zh-CN" b="1" dirty="0" smtClean="0">
                <a:solidFill>
                  <a:srgbClr val="00B050"/>
                </a:solidFill>
              </a:rPr>
              <a:t>DDOS</a:t>
            </a:r>
            <a:endParaRPr lang="zh-CN" altLang="en-US" b="1" dirty="0">
              <a:solidFill>
                <a:srgbClr val="00B050"/>
              </a:solidFill>
            </a:endParaRPr>
          </a:p>
        </p:txBody>
      </p:sp>
      <p:sp>
        <p:nvSpPr>
          <p:cNvPr id="66" name="矩形 65"/>
          <p:cNvSpPr/>
          <p:nvPr/>
        </p:nvSpPr>
        <p:spPr>
          <a:xfrm>
            <a:off x="5182880" y="2029259"/>
            <a:ext cx="1682102" cy="307777"/>
          </a:xfrm>
          <a:prstGeom prst="rect">
            <a:avLst/>
          </a:prstGeom>
        </p:spPr>
        <p:txBody>
          <a:bodyPr wrap="square">
            <a:spAutoFit/>
          </a:bodyPr>
          <a:lstStyle/>
          <a:p>
            <a:pPr algn="ctr"/>
            <a:r>
              <a:rPr lang="zh-CN" altLang="en-US" sz="1400" dirty="0">
                <a:solidFill>
                  <a:schemeClr val="bg1"/>
                </a:solidFill>
              </a:rPr>
              <a:t>多类型的洪水攻击</a:t>
            </a:r>
            <a:endParaRPr lang="en-US" altLang="zh-CN" sz="1400" dirty="0">
              <a:solidFill>
                <a:schemeClr val="bg1"/>
              </a:solidFill>
            </a:endParaRPr>
          </a:p>
        </p:txBody>
      </p:sp>
      <p:sp>
        <p:nvSpPr>
          <p:cNvPr id="67" name="矩形 66"/>
          <p:cNvSpPr/>
          <p:nvPr/>
        </p:nvSpPr>
        <p:spPr>
          <a:xfrm>
            <a:off x="5180634" y="2299608"/>
            <a:ext cx="1682102" cy="307777"/>
          </a:xfrm>
          <a:prstGeom prst="rect">
            <a:avLst/>
          </a:prstGeom>
        </p:spPr>
        <p:txBody>
          <a:bodyPr wrap="square">
            <a:spAutoFit/>
          </a:bodyPr>
          <a:lstStyle/>
          <a:p>
            <a:pPr algn="ctr"/>
            <a:r>
              <a:rPr lang="zh-CN" altLang="en-US" sz="1400" dirty="0">
                <a:solidFill>
                  <a:schemeClr val="bg1"/>
                </a:solidFill>
              </a:rPr>
              <a:t>数据包的攻击</a:t>
            </a:r>
            <a:endParaRPr lang="zh-CN" altLang="en-US" sz="1400" dirty="0">
              <a:solidFill>
                <a:schemeClr val="bg1"/>
              </a:solidFill>
            </a:endParaRPr>
          </a:p>
        </p:txBody>
      </p:sp>
      <p:sp>
        <p:nvSpPr>
          <p:cNvPr id="68" name="矩形 67"/>
          <p:cNvSpPr/>
          <p:nvPr/>
        </p:nvSpPr>
        <p:spPr>
          <a:xfrm>
            <a:off x="5178388" y="2569957"/>
            <a:ext cx="1682102" cy="307777"/>
          </a:xfrm>
          <a:prstGeom prst="rect">
            <a:avLst/>
          </a:prstGeom>
        </p:spPr>
        <p:txBody>
          <a:bodyPr wrap="square">
            <a:spAutoFit/>
          </a:bodyPr>
          <a:lstStyle/>
          <a:p>
            <a:pPr algn="ctr"/>
            <a:r>
              <a:rPr lang="zh-CN" altLang="en-US" sz="1400" dirty="0">
                <a:solidFill>
                  <a:schemeClr val="bg1"/>
                </a:solidFill>
              </a:rPr>
              <a:t>异常报文侦测</a:t>
            </a:r>
            <a:endParaRPr lang="zh-CN" altLang="en-US" sz="1400" dirty="0">
              <a:solidFill>
                <a:schemeClr val="bg1"/>
              </a:solidFill>
            </a:endParaRPr>
          </a:p>
        </p:txBody>
      </p:sp>
      <p:sp>
        <p:nvSpPr>
          <p:cNvPr id="71" name="矩形 70"/>
          <p:cNvSpPr/>
          <p:nvPr/>
        </p:nvSpPr>
        <p:spPr>
          <a:xfrm>
            <a:off x="5178388" y="2837727"/>
            <a:ext cx="1682102" cy="307777"/>
          </a:xfrm>
          <a:prstGeom prst="rect">
            <a:avLst/>
          </a:prstGeom>
        </p:spPr>
        <p:txBody>
          <a:bodyPr wrap="square">
            <a:spAutoFit/>
          </a:bodyPr>
          <a:lstStyle/>
          <a:p>
            <a:pPr algn="ctr"/>
            <a:r>
              <a:rPr lang="zh-CN" altLang="en-US" sz="1400" dirty="0">
                <a:solidFill>
                  <a:schemeClr val="bg1"/>
                </a:solidFill>
              </a:rPr>
              <a:t>漏洞扫描</a:t>
            </a:r>
            <a:endParaRPr lang="zh-CN" altLang="en-US" sz="1400" dirty="0">
              <a:solidFill>
                <a:schemeClr val="bg1"/>
              </a:solidFill>
            </a:endParaRPr>
          </a:p>
        </p:txBody>
      </p:sp>
      <p:sp>
        <p:nvSpPr>
          <p:cNvPr id="72" name="矩形 71"/>
          <p:cNvSpPr/>
          <p:nvPr/>
        </p:nvSpPr>
        <p:spPr>
          <a:xfrm>
            <a:off x="7601068" y="1460901"/>
            <a:ext cx="1175322" cy="369332"/>
          </a:xfrm>
          <a:prstGeom prst="rect">
            <a:avLst/>
          </a:prstGeom>
        </p:spPr>
        <p:txBody>
          <a:bodyPr wrap="none">
            <a:spAutoFit/>
          </a:bodyPr>
          <a:lstStyle/>
          <a:p>
            <a:r>
              <a:rPr lang="en-US" altLang="zh-CN" b="1" dirty="0">
                <a:solidFill>
                  <a:srgbClr val="00B050"/>
                </a:solidFill>
              </a:rPr>
              <a:t>IPv4/IPv6</a:t>
            </a:r>
            <a:endParaRPr lang="zh-CN" altLang="en-US" b="1" dirty="0">
              <a:solidFill>
                <a:srgbClr val="00B050"/>
              </a:solidFill>
            </a:endParaRPr>
          </a:p>
        </p:txBody>
      </p:sp>
      <p:sp>
        <p:nvSpPr>
          <p:cNvPr id="73" name="矩形 72"/>
          <p:cNvSpPr/>
          <p:nvPr/>
        </p:nvSpPr>
        <p:spPr>
          <a:xfrm>
            <a:off x="7347678" y="1974323"/>
            <a:ext cx="1682102" cy="307777"/>
          </a:xfrm>
          <a:prstGeom prst="rect">
            <a:avLst/>
          </a:prstGeom>
        </p:spPr>
        <p:txBody>
          <a:bodyPr wrap="square">
            <a:spAutoFit/>
          </a:bodyPr>
          <a:lstStyle/>
          <a:p>
            <a:pPr algn="ctr"/>
            <a:r>
              <a:rPr lang="zh-CN" altLang="en-US" sz="1400" dirty="0">
                <a:solidFill>
                  <a:schemeClr val="bg1"/>
                </a:solidFill>
              </a:rPr>
              <a:t>多对一的</a:t>
            </a:r>
            <a:r>
              <a:rPr lang="en-US" altLang="zh-CN" sz="1400" dirty="0">
                <a:solidFill>
                  <a:schemeClr val="bg1"/>
                </a:solidFill>
              </a:rPr>
              <a:t>NAT</a:t>
            </a:r>
            <a:r>
              <a:rPr lang="zh-CN" altLang="en-US" sz="1400" dirty="0">
                <a:solidFill>
                  <a:schemeClr val="bg1"/>
                </a:solidFill>
              </a:rPr>
              <a:t>转换</a:t>
            </a:r>
            <a:endParaRPr lang="zh-CN" altLang="en-US" sz="1400" dirty="0">
              <a:solidFill>
                <a:schemeClr val="bg1"/>
              </a:solidFill>
            </a:endParaRPr>
          </a:p>
        </p:txBody>
      </p:sp>
      <p:sp>
        <p:nvSpPr>
          <p:cNvPr id="74" name="矩形 73"/>
          <p:cNvSpPr/>
          <p:nvPr/>
        </p:nvSpPr>
        <p:spPr>
          <a:xfrm>
            <a:off x="7374650" y="2312265"/>
            <a:ext cx="1682102" cy="307777"/>
          </a:xfrm>
          <a:prstGeom prst="rect">
            <a:avLst/>
          </a:prstGeom>
        </p:spPr>
        <p:txBody>
          <a:bodyPr wrap="square">
            <a:spAutoFit/>
          </a:bodyPr>
          <a:lstStyle/>
          <a:p>
            <a:pPr algn="ctr"/>
            <a:r>
              <a:rPr lang="zh-CN" altLang="en-US" sz="1400" dirty="0">
                <a:solidFill>
                  <a:schemeClr val="bg1"/>
                </a:solidFill>
              </a:rPr>
              <a:t>一对一的地址转换</a:t>
            </a:r>
            <a:endParaRPr lang="zh-CN" altLang="en-US" sz="1400" dirty="0">
              <a:solidFill>
                <a:schemeClr val="bg1"/>
              </a:solidFill>
            </a:endParaRPr>
          </a:p>
        </p:txBody>
      </p:sp>
      <p:sp>
        <p:nvSpPr>
          <p:cNvPr id="77" name="矩形 76"/>
          <p:cNvSpPr/>
          <p:nvPr/>
        </p:nvSpPr>
        <p:spPr>
          <a:xfrm>
            <a:off x="7367258" y="2598505"/>
            <a:ext cx="1682102" cy="307777"/>
          </a:xfrm>
          <a:prstGeom prst="rect">
            <a:avLst/>
          </a:prstGeom>
        </p:spPr>
        <p:txBody>
          <a:bodyPr wrap="square">
            <a:spAutoFit/>
          </a:bodyPr>
          <a:lstStyle/>
          <a:p>
            <a:pPr algn="ctr"/>
            <a:r>
              <a:rPr lang="zh-CN" altLang="en-US" sz="1400" dirty="0">
                <a:solidFill>
                  <a:schemeClr val="bg1"/>
                </a:solidFill>
              </a:rPr>
              <a:t>多对多</a:t>
            </a:r>
            <a:r>
              <a:rPr lang="en-US" altLang="zh-CN" sz="1400" dirty="0">
                <a:solidFill>
                  <a:schemeClr val="bg1"/>
                </a:solidFill>
              </a:rPr>
              <a:t>NAT</a:t>
            </a:r>
            <a:r>
              <a:rPr lang="zh-CN" altLang="en-US" sz="1400" dirty="0">
                <a:solidFill>
                  <a:schemeClr val="bg1"/>
                </a:solidFill>
              </a:rPr>
              <a:t>转换</a:t>
            </a:r>
            <a:endParaRPr lang="zh-CN" altLang="en-US" sz="1400" dirty="0">
              <a:solidFill>
                <a:schemeClr val="bg1"/>
              </a:solidFill>
            </a:endParaRPr>
          </a:p>
        </p:txBody>
      </p:sp>
      <p:sp>
        <p:nvSpPr>
          <p:cNvPr id="78" name="矩形 77"/>
          <p:cNvSpPr/>
          <p:nvPr/>
        </p:nvSpPr>
        <p:spPr>
          <a:xfrm>
            <a:off x="7347678" y="2892514"/>
            <a:ext cx="1682102" cy="307777"/>
          </a:xfrm>
          <a:prstGeom prst="rect">
            <a:avLst/>
          </a:prstGeom>
        </p:spPr>
        <p:txBody>
          <a:bodyPr wrap="square">
            <a:spAutoFit/>
          </a:bodyPr>
          <a:lstStyle/>
          <a:p>
            <a:pPr algn="ctr"/>
            <a:r>
              <a:rPr lang="en-US" altLang="zh-CN" sz="1400" dirty="0">
                <a:solidFill>
                  <a:schemeClr val="bg1"/>
                </a:solidFill>
              </a:rPr>
              <a:t>NAT64/NAT66</a:t>
            </a:r>
            <a:endParaRPr lang="en-US" altLang="zh-CN" sz="1400" dirty="0">
              <a:solidFill>
                <a:schemeClr val="bg1"/>
              </a:solidFill>
            </a:endParaRPr>
          </a:p>
        </p:txBody>
      </p:sp>
      <p:sp>
        <p:nvSpPr>
          <p:cNvPr id="79" name="矩形 78"/>
          <p:cNvSpPr/>
          <p:nvPr/>
        </p:nvSpPr>
        <p:spPr>
          <a:xfrm>
            <a:off x="9719997" y="1432784"/>
            <a:ext cx="1435008" cy="369332"/>
          </a:xfrm>
          <a:prstGeom prst="rect">
            <a:avLst/>
          </a:prstGeom>
        </p:spPr>
        <p:txBody>
          <a:bodyPr wrap="none">
            <a:spAutoFit/>
          </a:bodyPr>
          <a:lstStyle/>
          <a:p>
            <a:r>
              <a:rPr lang="zh-CN" altLang="en-US" b="1" dirty="0" smtClean="0">
                <a:solidFill>
                  <a:srgbClr val="00B050"/>
                </a:solidFill>
              </a:rPr>
              <a:t>关键字</a:t>
            </a:r>
            <a:r>
              <a:rPr lang="en-US" altLang="zh-CN" b="1" dirty="0" smtClean="0">
                <a:solidFill>
                  <a:srgbClr val="00B050"/>
                </a:solidFill>
              </a:rPr>
              <a:t>/</a:t>
            </a:r>
            <a:r>
              <a:rPr lang="zh-CN" altLang="en-US" b="1" dirty="0">
                <a:solidFill>
                  <a:srgbClr val="00B050"/>
                </a:solidFill>
              </a:rPr>
              <a:t>应用</a:t>
            </a:r>
            <a:endParaRPr lang="zh-CN" altLang="en-US" b="1" dirty="0">
              <a:solidFill>
                <a:srgbClr val="00B050"/>
              </a:solidFill>
            </a:endParaRPr>
          </a:p>
        </p:txBody>
      </p:sp>
      <p:sp>
        <p:nvSpPr>
          <p:cNvPr id="80" name="矩形 79"/>
          <p:cNvSpPr/>
          <p:nvPr/>
        </p:nvSpPr>
        <p:spPr>
          <a:xfrm>
            <a:off x="9616669" y="1947727"/>
            <a:ext cx="1682102" cy="523220"/>
          </a:xfrm>
          <a:prstGeom prst="rect">
            <a:avLst/>
          </a:prstGeom>
        </p:spPr>
        <p:txBody>
          <a:bodyPr wrap="square">
            <a:spAutoFit/>
          </a:bodyPr>
          <a:lstStyle/>
          <a:p>
            <a:pPr algn="ctr"/>
            <a:r>
              <a:rPr lang="en-US" altLang="zh-CN" sz="1400" dirty="0" smtClean="0">
                <a:solidFill>
                  <a:schemeClr val="bg1"/>
                </a:solidFill>
              </a:rPr>
              <a:t>Telnet/HTTP/FTP/SMTP/POP3</a:t>
            </a:r>
            <a:r>
              <a:rPr lang="zh-CN" altLang="en-US" sz="1400" dirty="0" smtClean="0">
                <a:solidFill>
                  <a:schemeClr val="bg1"/>
                </a:solidFill>
              </a:rPr>
              <a:t>过滤</a:t>
            </a:r>
            <a:endParaRPr lang="zh-CN" altLang="en-US" sz="1400" dirty="0">
              <a:solidFill>
                <a:schemeClr val="bg1"/>
              </a:solidFill>
            </a:endParaRPr>
          </a:p>
        </p:txBody>
      </p:sp>
      <p:sp>
        <p:nvSpPr>
          <p:cNvPr id="81" name="矩形 80"/>
          <p:cNvSpPr/>
          <p:nvPr/>
        </p:nvSpPr>
        <p:spPr>
          <a:xfrm>
            <a:off x="9616669" y="2476644"/>
            <a:ext cx="1682102" cy="307777"/>
          </a:xfrm>
          <a:prstGeom prst="rect">
            <a:avLst/>
          </a:prstGeom>
        </p:spPr>
        <p:txBody>
          <a:bodyPr wrap="square">
            <a:spAutoFit/>
          </a:bodyPr>
          <a:lstStyle/>
          <a:p>
            <a:pPr algn="ctr"/>
            <a:r>
              <a:rPr lang="zh-CN" altLang="en-US" sz="1400" dirty="0" smtClean="0">
                <a:solidFill>
                  <a:schemeClr val="bg1"/>
                </a:solidFill>
              </a:rPr>
              <a:t>文件传输过滤</a:t>
            </a:r>
            <a:endParaRPr lang="zh-CN" altLang="en-US" sz="1400" dirty="0">
              <a:solidFill>
                <a:schemeClr val="bg1"/>
              </a:solidFill>
            </a:endParaRPr>
          </a:p>
        </p:txBody>
      </p:sp>
      <p:sp>
        <p:nvSpPr>
          <p:cNvPr id="82" name="矩形 81"/>
          <p:cNvSpPr/>
          <p:nvPr/>
        </p:nvSpPr>
        <p:spPr>
          <a:xfrm>
            <a:off x="9610953" y="2825425"/>
            <a:ext cx="1682102" cy="307777"/>
          </a:xfrm>
          <a:prstGeom prst="rect">
            <a:avLst/>
          </a:prstGeom>
        </p:spPr>
        <p:txBody>
          <a:bodyPr wrap="square">
            <a:spAutoFit/>
          </a:bodyPr>
          <a:lstStyle/>
          <a:p>
            <a:pPr algn="ctr"/>
            <a:r>
              <a:rPr lang="zh-CN" altLang="en-US" sz="1400" dirty="0" smtClean="0">
                <a:solidFill>
                  <a:schemeClr val="bg1"/>
                </a:solidFill>
              </a:rPr>
              <a:t>应用</a:t>
            </a:r>
            <a:r>
              <a:rPr lang="en-US" altLang="zh-CN" sz="1400" dirty="0" smtClean="0">
                <a:solidFill>
                  <a:schemeClr val="bg1"/>
                </a:solidFill>
              </a:rPr>
              <a:t>/URL</a:t>
            </a:r>
            <a:r>
              <a:rPr lang="zh-CN" altLang="en-US" sz="1400" dirty="0" smtClean="0">
                <a:solidFill>
                  <a:schemeClr val="bg1"/>
                </a:solidFill>
              </a:rPr>
              <a:t>过滤</a:t>
            </a:r>
            <a:endParaRPr lang="zh-CN" altLang="en-US" sz="14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9000" b="-69000"/>
          </a:stretch>
        </a:blipFill>
        <a:effectLst/>
      </p:bgPr>
    </p:bg>
    <p:spTree>
      <p:nvGrpSpPr>
        <p:cNvPr id="1" name=""/>
        <p:cNvGrpSpPr/>
        <p:nvPr/>
      </p:nvGrpSpPr>
      <p:grpSpPr>
        <a:xfrm>
          <a:off x="0" y="0"/>
          <a:ext cx="0" cy="0"/>
          <a:chOff x="0" y="0"/>
          <a:chExt cx="0" cy="0"/>
        </a:xfrm>
      </p:grpSpPr>
      <p:sp>
        <p:nvSpPr>
          <p:cNvPr id="45" name="矩形 44"/>
          <p:cNvSpPr/>
          <p:nvPr/>
        </p:nvSpPr>
        <p:spPr>
          <a:xfrm>
            <a:off x="0" y="1995055"/>
            <a:ext cx="12192000" cy="2854036"/>
          </a:xfrm>
          <a:prstGeom prst="rect">
            <a:avLst/>
          </a:prstGeom>
          <a:gradFill flip="none" rotWithShape="1">
            <a:gsLst>
              <a:gs pos="0">
                <a:srgbClr val="0070C0"/>
              </a:gs>
              <a:gs pos="48000">
                <a:srgbClr val="002060"/>
              </a:gs>
              <a:gs pos="100000">
                <a:schemeClr val="accent5"/>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39849" y="365126"/>
            <a:ext cx="4443898" cy="648000"/>
          </a:xfrm>
        </p:spPr>
        <p:txBody>
          <a:bodyPr>
            <a:normAutofit/>
          </a:bodyPr>
          <a:lstStyle/>
          <a:p>
            <a:r>
              <a:rPr lang="zh-CN" altLang="en-US" dirty="0"/>
              <a:t>应用识别特征库</a:t>
            </a:r>
            <a:endParaRPr lang="zh-CN" altLang="en-US" dirty="0"/>
          </a:p>
        </p:txBody>
      </p:sp>
      <p:sp>
        <p:nvSpPr>
          <p:cNvPr id="46" name="矩形 45"/>
          <p:cNvSpPr/>
          <p:nvPr/>
        </p:nvSpPr>
        <p:spPr>
          <a:xfrm>
            <a:off x="341747" y="2275606"/>
            <a:ext cx="4442690" cy="2308324"/>
          </a:xfrm>
          <a:prstGeom prst="rect">
            <a:avLst/>
          </a:prstGeom>
        </p:spPr>
        <p:txBody>
          <a:bodyPr wrap="square">
            <a:spAutoFit/>
          </a:bodyPr>
          <a:lstStyle/>
          <a:p>
            <a:pPr indent="457200"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拥有业内领先精准而全面的应用识别库，可识别</a:t>
            </a:r>
            <a:r>
              <a:rPr lang="zh-CN" altLang="en-US" sz="1600" b="1" dirty="0">
                <a:solidFill>
                  <a:srgbClr val="00B050"/>
                </a:solidFill>
                <a:latin typeface="微软雅黑" panose="020B0503020204020204" pitchFamily="34" charset="-122"/>
                <a:ea typeface="微软雅黑" panose="020B0503020204020204" pitchFamily="34" charset="-122"/>
              </a:rPr>
              <a:t>上万种</a:t>
            </a:r>
            <a:r>
              <a:rPr lang="zh-CN" altLang="en-US" sz="1600" dirty="0">
                <a:solidFill>
                  <a:schemeClr val="bg1"/>
                </a:solidFill>
                <a:latin typeface="微软雅黑" panose="020B0503020204020204" pitchFamily="34" charset="-122"/>
                <a:ea typeface="微软雅黑" panose="020B0503020204020204" pitchFamily="34" charset="-122"/>
              </a:rPr>
              <a:t>应用特征和</a:t>
            </a:r>
            <a:r>
              <a:rPr lang="zh-CN" altLang="en-US" sz="1600" b="1" dirty="0">
                <a:solidFill>
                  <a:srgbClr val="00B050"/>
                </a:solidFill>
                <a:latin typeface="微软雅黑" panose="020B0503020204020204" pitchFamily="34" charset="-122"/>
                <a:ea typeface="微软雅黑" panose="020B0503020204020204" pitchFamily="34" charset="-122"/>
              </a:rPr>
              <a:t>数千万条</a:t>
            </a:r>
            <a:r>
              <a:rPr lang="en-US" altLang="zh-CN" sz="1600" dirty="0">
                <a:solidFill>
                  <a:schemeClr val="bg1"/>
                </a:solidFill>
                <a:latin typeface="微软雅黑" panose="020B0503020204020204" pitchFamily="34" charset="-122"/>
                <a:ea typeface="微软雅黑" panose="020B0503020204020204" pitchFamily="34" charset="-122"/>
              </a:rPr>
              <a:t>URL</a:t>
            </a:r>
            <a:r>
              <a:rPr lang="zh-CN" altLang="en-US" sz="1600" dirty="0">
                <a:solidFill>
                  <a:schemeClr val="bg1"/>
                </a:solidFill>
                <a:latin typeface="微软雅黑" panose="020B0503020204020204" pitchFamily="34" charset="-122"/>
                <a:ea typeface="微软雅黑" panose="020B0503020204020204" pitchFamily="34" charset="-122"/>
              </a:rPr>
              <a:t>条目，每</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周更新一</a:t>
            </a:r>
            <a:r>
              <a:rPr lang="zh-CN" altLang="en-US" sz="1600" dirty="0" smtClean="0">
                <a:solidFill>
                  <a:schemeClr val="bg1"/>
                </a:solidFill>
                <a:latin typeface="微软雅黑" panose="020B0503020204020204" pitchFamily="34" charset="-122"/>
                <a:ea typeface="微软雅黑" panose="020B0503020204020204" pitchFamily="34" charset="-122"/>
              </a:rPr>
              <a:t>次。</a:t>
            </a:r>
            <a:endParaRPr lang="zh-CN" altLang="en-US" sz="1600" dirty="0">
              <a:solidFill>
                <a:schemeClr val="bg1"/>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可对网络应用实现全面、精准、有效的识别，为细粒度的流量可视、可控、可审计提供强有力的</a:t>
            </a:r>
            <a:r>
              <a:rPr lang="zh-CN" altLang="en-US" sz="1600" dirty="0" smtClean="0">
                <a:solidFill>
                  <a:schemeClr val="bg1"/>
                </a:solidFill>
                <a:latin typeface="微软雅黑" panose="020B0503020204020204" pitchFamily="34" charset="-122"/>
                <a:ea typeface="微软雅黑" panose="020B0503020204020204" pitchFamily="34" charset="-122"/>
              </a:rPr>
              <a:t>前提</a:t>
            </a:r>
            <a:r>
              <a:rPr lang="zh-CN" altLang="en-US"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74" name="图片 73"/>
          <p:cNvPicPr>
            <a:picLocks noChangeAspect="1"/>
          </p:cNvPicPr>
          <p:nvPr/>
        </p:nvPicPr>
        <p:blipFill>
          <a:blip r:embed="rId2"/>
          <a:stretch>
            <a:fillRect/>
          </a:stretch>
        </p:blipFill>
        <p:spPr>
          <a:xfrm>
            <a:off x="5166076" y="572654"/>
            <a:ext cx="7035160" cy="568914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梯形 14"/>
          <p:cNvSpPr/>
          <p:nvPr/>
        </p:nvSpPr>
        <p:spPr>
          <a:xfrm>
            <a:off x="0" y="4239492"/>
            <a:ext cx="12192000" cy="2189018"/>
          </a:xfrm>
          <a:custGeom>
            <a:avLst/>
            <a:gdLst>
              <a:gd name="connsiteX0" fmla="*/ 0 w 10797309"/>
              <a:gd name="connsiteY0" fmla="*/ 812800 h 812800"/>
              <a:gd name="connsiteX1" fmla="*/ 203200 w 10797309"/>
              <a:gd name="connsiteY1" fmla="*/ 0 h 812800"/>
              <a:gd name="connsiteX2" fmla="*/ 10594109 w 10797309"/>
              <a:gd name="connsiteY2" fmla="*/ 0 h 812800"/>
              <a:gd name="connsiteX3" fmla="*/ 10797309 w 10797309"/>
              <a:gd name="connsiteY3" fmla="*/ 812800 h 812800"/>
              <a:gd name="connsiteX4" fmla="*/ 0 w 10797309"/>
              <a:gd name="connsiteY4" fmla="*/ 812800 h 812800"/>
              <a:gd name="connsiteX0-1" fmla="*/ 0 w 10797309"/>
              <a:gd name="connsiteY0-2" fmla="*/ 4064000 h 4064000"/>
              <a:gd name="connsiteX1-3" fmla="*/ 1533237 w 10797309"/>
              <a:gd name="connsiteY1-4" fmla="*/ 0 h 4064000"/>
              <a:gd name="connsiteX2-5" fmla="*/ 10594109 w 10797309"/>
              <a:gd name="connsiteY2-6" fmla="*/ 3251200 h 4064000"/>
              <a:gd name="connsiteX3-7" fmla="*/ 10797309 w 10797309"/>
              <a:gd name="connsiteY3-8" fmla="*/ 4064000 h 4064000"/>
              <a:gd name="connsiteX4-9" fmla="*/ 0 w 10797309"/>
              <a:gd name="connsiteY4-10" fmla="*/ 4064000 h 4064000"/>
              <a:gd name="connsiteX0-11" fmla="*/ 0 w 10797309"/>
              <a:gd name="connsiteY0-12" fmla="*/ 4156364 h 4156364"/>
              <a:gd name="connsiteX1-13" fmla="*/ 1533237 w 10797309"/>
              <a:gd name="connsiteY1-14" fmla="*/ 92364 h 4156364"/>
              <a:gd name="connsiteX2-15" fmla="*/ 9051637 w 10797309"/>
              <a:gd name="connsiteY2-16" fmla="*/ 0 h 4156364"/>
              <a:gd name="connsiteX3-17" fmla="*/ 10797309 w 10797309"/>
              <a:gd name="connsiteY3-18" fmla="*/ 4156364 h 4156364"/>
              <a:gd name="connsiteX4-19" fmla="*/ 0 w 10797309"/>
              <a:gd name="connsiteY4-20" fmla="*/ 4156364 h 4156364"/>
              <a:gd name="connsiteX0-21" fmla="*/ 0 w 10797309"/>
              <a:gd name="connsiteY0-22" fmla="*/ 4156364 h 4156364"/>
              <a:gd name="connsiteX1-23" fmla="*/ 1256146 w 10797309"/>
              <a:gd name="connsiteY1-24" fmla="*/ 36448 h 4156364"/>
              <a:gd name="connsiteX2-25" fmla="*/ 9051637 w 10797309"/>
              <a:gd name="connsiteY2-26" fmla="*/ 0 h 4156364"/>
              <a:gd name="connsiteX3-27" fmla="*/ 10797309 w 10797309"/>
              <a:gd name="connsiteY3-28" fmla="*/ 4156364 h 4156364"/>
              <a:gd name="connsiteX4-29" fmla="*/ 0 w 10797309"/>
              <a:gd name="connsiteY4-30" fmla="*/ 4156364 h 4156364"/>
              <a:gd name="connsiteX0-31" fmla="*/ 0 w 10797309"/>
              <a:gd name="connsiteY0-32" fmla="*/ 4156364 h 4156364"/>
              <a:gd name="connsiteX1-33" fmla="*/ 1302328 w 10797309"/>
              <a:gd name="connsiteY1-34" fmla="*/ 390578 h 4156364"/>
              <a:gd name="connsiteX2-35" fmla="*/ 9051637 w 10797309"/>
              <a:gd name="connsiteY2-36" fmla="*/ 0 h 4156364"/>
              <a:gd name="connsiteX3-37" fmla="*/ 10797309 w 10797309"/>
              <a:gd name="connsiteY3-38" fmla="*/ 4156364 h 4156364"/>
              <a:gd name="connsiteX4-39" fmla="*/ 0 w 10797309"/>
              <a:gd name="connsiteY4-40" fmla="*/ 4156364 h 4156364"/>
              <a:gd name="connsiteX0-41" fmla="*/ 0 w 10797309"/>
              <a:gd name="connsiteY0-42" fmla="*/ 4063172 h 4063172"/>
              <a:gd name="connsiteX1-43" fmla="*/ 1302328 w 10797309"/>
              <a:gd name="connsiteY1-44" fmla="*/ 297386 h 4063172"/>
              <a:gd name="connsiteX2-45" fmla="*/ 9051637 w 10797309"/>
              <a:gd name="connsiteY2-46" fmla="*/ 0 h 4063172"/>
              <a:gd name="connsiteX3-47" fmla="*/ 10797309 w 10797309"/>
              <a:gd name="connsiteY3-48" fmla="*/ 4063172 h 4063172"/>
              <a:gd name="connsiteX4-49" fmla="*/ 0 w 10797309"/>
              <a:gd name="connsiteY4-50" fmla="*/ 4063172 h 4063172"/>
              <a:gd name="connsiteX0-51" fmla="*/ 0 w 10797309"/>
              <a:gd name="connsiteY0-52" fmla="*/ 4029867 h 4029867"/>
              <a:gd name="connsiteX1-53" fmla="*/ 1302328 w 10797309"/>
              <a:gd name="connsiteY1-54" fmla="*/ 264081 h 4029867"/>
              <a:gd name="connsiteX2-55" fmla="*/ 9853255 w 10797309"/>
              <a:gd name="connsiteY2-56" fmla="*/ 0 h 4029867"/>
              <a:gd name="connsiteX3-57" fmla="*/ 10797309 w 10797309"/>
              <a:gd name="connsiteY3-58" fmla="*/ 4029867 h 4029867"/>
              <a:gd name="connsiteX4-59" fmla="*/ 0 w 10797309"/>
              <a:gd name="connsiteY4-60" fmla="*/ 4029867 h 4029867"/>
              <a:gd name="connsiteX0-61" fmla="*/ 0 w 10797309"/>
              <a:gd name="connsiteY0-62" fmla="*/ 4029867 h 4029867"/>
              <a:gd name="connsiteX1-63" fmla="*/ 1089654 w 10797309"/>
              <a:gd name="connsiteY1-64" fmla="*/ 114211 h 4029867"/>
              <a:gd name="connsiteX2-65" fmla="*/ 9853255 w 10797309"/>
              <a:gd name="connsiteY2-66" fmla="*/ 0 h 4029867"/>
              <a:gd name="connsiteX3-67" fmla="*/ 10797309 w 10797309"/>
              <a:gd name="connsiteY3-68" fmla="*/ 4029867 h 4029867"/>
              <a:gd name="connsiteX4-69" fmla="*/ 0 w 10797309"/>
              <a:gd name="connsiteY4-70" fmla="*/ 4029867 h 4029867"/>
              <a:gd name="connsiteX0-71" fmla="*/ 0 w 10797309"/>
              <a:gd name="connsiteY0-72" fmla="*/ 3946605 h 3946605"/>
              <a:gd name="connsiteX1-73" fmla="*/ 1089654 w 10797309"/>
              <a:gd name="connsiteY1-74" fmla="*/ 30949 h 3946605"/>
              <a:gd name="connsiteX2-75" fmla="*/ 9984131 w 10797309"/>
              <a:gd name="connsiteY2-76" fmla="*/ 0 h 3946605"/>
              <a:gd name="connsiteX3-77" fmla="*/ 10797309 w 10797309"/>
              <a:gd name="connsiteY3-78" fmla="*/ 3946605 h 3946605"/>
              <a:gd name="connsiteX4-79" fmla="*/ 0 w 10797309"/>
              <a:gd name="connsiteY4-80" fmla="*/ 3946605 h 3946605"/>
              <a:gd name="connsiteX0-81" fmla="*/ 0 w 10797309"/>
              <a:gd name="connsiteY0-82" fmla="*/ 3946605 h 3946605"/>
              <a:gd name="connsiteX1-83" fmla="*/ 1195991 w 10797309"/>
              <a:gd name="connsiteY1-84" fmla="*/ 147514 h 3946605"/>
              <a:gd name="connsiteX2-85" fmla="*/ 9984131 w 10797309"/>
              <a:gd name="connsiteY2-86" fmla="*/ 0 h 3946605"/>
              <a:gd name="connsiteX3-87" fmla="*/ 10797309 w 10797309"/>
              <a:gd name="connsiteY3-88" fmla="*/ 3946605 h 3946605"/>
              <a:gd name="connsiteX4-89" fmla="*/ 0 w 10797309"/>
              <a:gd name="connsiteY4-90" fmla="*/ 3946605 h 39466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797309" h="3946605">
                <a:moveTo>
                  <a:pt x="0" y="3946605"/>
                </a:moveTo>
                <a:lnTo>
                  <a:pt x="1195991" y="147514"/>
                </a:lnTo>
                <a:lnTo>
                  <a:pt x="9984131" y="0"/>
                </a:lnTo>
                <a:lnTo>
                  <a:pt x="10797309" y="3946605"/>
                </a:lnTo>
                <a:lnTo>
                  <a:pt x="0" y="3946605"/>
                </a:lnTo>
                <a:close/>
              </a:path>
            </a:pathLst>
          </a:custGeom>
          <a:gradFill flip="none" rotWithShape="1">
            <a:gsLst>
              <a:gs pos="66000">
                <a:srgbClr val="0070C0"/>
              </a:gs>
              <a:gs pos="48000">
                <a:schemeClr val="accent2">
                  <a:lumMod val="75000"/>
                </a:schemeClr>
              </a:gs>
              <a:gs pos="3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smtClean="0"/>
              <a:t>安全防护</a:t>
            </a:r>
            <a:endParaRPr lang="zh-CN" altLang="en-US" dirty="0"/>
          </a:p>
        </p:txBody>
      </p:sp>
      <p:sp>
        <p:nvSpPr>
          <p:cNvPr id="4" name="椭圆 3"/>
          <p:cNvSpPr/>
          <p:nvPr/>
        </p:nvSpPr>
        <p:spPr>
          <a:xfrm>
            <a:off x="988292" y="2501617"/>
            <a:ext cx="2613890" cy="261389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CN" b="1" kern="100" dirty="0" smtClean="0">
                <a:ea typeface="微软雅黑 Light" panose="020B0502040204020203" pitchFamily="34" charset="-122"/>
                <a:cs typeface="Times New Roman" panose="02020603050405020304" pitchFamily="18" charset="0"/>
              </a:rPr>
              <a:t>—</a:t>
            </a:r>
            <a:endParaRPr lang="en-US" altLang="zh-CN" b="1" kern="100" dirty="0" smtClean="0">
              <a:ea typeface="微软雅黑 Light" panose="020B0502040204020203" pitchFamily="34" charset="-122"/>
              <a:cs typeface="Times New Roman" panose="02020603050405020304" pitchFamily="18" charset="0"/>
            </a:endParaRPr>
          </a:p>
          <a:p>
            <a:pPr indent="457200">
              <a:lnSpc>
                <a:spcPct val="150000"/>
              </a:lnSpc>
            </a:pPr>
            <a:r>
              <a:rPr lang="zh-CN" altLang="zh-CN" sz="1100" kern="100" dirty="0" smtClean="0">
                <a:ea typeface="微软雅黑 Light" panose="020B0502040204020203" pitchFamily="34" charset="-122"/>
                <a:cs typeface="Times New Roman" panose="02020603050405020304" pitchFamily="18" charset="0"/>
              </a:rPr>
              <a:t>防护</a:t>
            </a:r>
            <a:r>
              <a:rPr lang="zh-CN" altLang="zh-CN" sz="1100" kern="100" dirty="0">
                <a:ea typeface="微软雅黑 Light" panose="020B0502040204020203" pitchFamily="34" charset="-122"/>
                <a:cs typeface="Times New Roman" panose="02020603050405020304" pitchFamily="18" charset="0"/>
              </a:rPr>
              <a:t>远程扫描、暴力破解、缓存区溢出、蠕虫病毒、木马后门、</a:t>
            </a:r>
            <a:r>
              <a:rPr lang="en-US" altLang="zh-CN" sz="1100" kern="100" dirty="0">
                <a:ea typeface="微软雅黑 Light" panose="020B0502040204020203" pitchFamily="34" charset="-122"/>
                <a:cs typeface="Times New Roman" panose="02020603050405020304" pitchFamily="18" charset="0"/>
              </a:rPr>
              <a:t>SQL </a:t>
            </a:r>
            <a:r>
              <a:rPr lang="zh-CN" altLang="zh-CN" sz="1100" kern="100" dirty="0">
                <a:ea typeface="微软雅黑 Light" panose="020B0502040204020203" pitchFamily="34" charset="-122"/>
                <a:cs typeface="Times New Roman" panose="02020603050405020304" pitchFamily="18" charset="0"/>
              </a:rPr>
              <a:t>注入、跨站脚本等各种网络及应用攻击</a:t>
            </a:r>
            <a:endParaRPr lang="zh-CN" altLang="en-US" sz="1100" dirty="0"/>
          </a:p>
        </p:txBody>
      </p:sp>
      <p:sp>
        <p:nvSpPr>
          <p:cNvPr id="6" name="椭圆 5"/>
          <p:cNvSpPr/>
          <p:nvPr/>
        </p:nvSpPr>
        <p:spPr>
          <a:xfrm>
            <a:off x="9134546" y="2501617"/>
            <a:ext cx="2613890" cy="261389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altLang="zh-CN" b="1" kern="100" dirty="0" smtClean="0">
              <a:ea typeface="微软雅黑 Light" panose="020B0502040204020203" pitchFamily="34" charset="-122"/>
              <a:cs typeface="Times New Roman" panose="02020603050405020304" pitchFamily="18" charset="0"/>
            </a:endParaRPr>
          </a:p>
          <a:p>
            <a:endParaRPr lang="en-US" altLang="zh-CN" b="1" kern="100" dirty="0">
              <a:ea typeface="微软雅黑 Light" panose="020B0502040204020203" pitchFamily="34" charset="-122"/>
              <a:cs typeface="Times New Roman" panose="02020603050405020304" pitchFamily="18" charset="0"/>
            </a:endParaRPr>
          </a:p>
          <a:p>
            <a:r>
              <a:rPr lang="en-US" altLang="zh-CN" b="1" kern="100" dirty="0" smtClean="0">
                <a:ea typeface="微软雅黑 Light" panose="020B0502040204020203" pitchFamily="34" charset="-122"/>
                <a:cs typeface="Times New Roman" panose="02020603050405020304" pitchFamily="18" charset="0"/>
              </a:rPr>
              <a:t>—</a:t>
            </a:r>
            <a:endParaRPr lang="en-US" altLang="zh-CN" b="1" kern="100" dirty="0">
              <a:ea typeface="微软雅黑 Light" panose="020B0502040204020203" pitchFamily="34" charset="-122"/>
              <a:cs typeface="Times New Roman" panose="02020603050405020304" pitchFamily="18" charset="0"/>
            </a:endParaRPr>
          </a:p>
          <a:p>
            <a:pPr indent="457200">
              <a:lnSpc>
                <a:spcPct val="150000"/>
              </a:lnSpc>
            </a:pPr>
            <a:r>
              <a:rPr lang="zh-CN" altLang="en-US" sz="1050" kern="100" dirty="0" smtClean="0">
                <a:ea typeface="微软雅黑 Light" panose="020B0502040204020203" pitchFamily="34" charset="-122"/>
                <a:cs typeface="Times New Roman" panose="02020603050405020304" pitchFamily="18" charset="0"/>
              </a:rPr>
              <a:t>阻断</a:t>
            </a:r>
            <a:r>
              <a:rPr lang="en-US" altLang="zh-CN" sz="1050" kern="100" dirty="0" smtClean="0">
                <a:ea typeface="微软雅黑 Light" panose="020B0502040204020203" pitchFamily="34" charset="-122"/>
                <a:cs typeface="Times New Roman" panose="02020603050405020304" pitchFamily="18" charset="0"/>
              </a:rPr>
              <a:t>web</a:t>
            </a:r>
            <a:r>
              <a:rPr lang="zh-CN" altLang="en-US" sz="1050" kern="100" dirty="0">
                <a:ea typeface="微软雅黑 Light" panose="020B0502040204020203" pitchFamily="34" charset="-122"/>
                <a:cs typeface="Times New Roman" panose="02020603050405020304" pitchFamily="18" charset="0"/>
              </a:rPr>
              <a:t>扫描、漏洞</a:t>
            </a:r>
            <a:r>
              <a:rPr lang="zh-CN" altLang="en-US" sz="1050" kern="100" dirty="0" smtClean="0">
                <a:ea typeface="微软雅黑 Light" panose="020B0502040204020203" pitchFamily="34" charset="-122"/>
                <a:cs typeface="Times New Roman" panose="02020603050405020304" pitchFamily="18" charset="0"/>
              </a:rPr>
              <a:t>扫描；控制</a:t>
            </a:r>
            <a:r>
              <a:rPr lang="zh-CN" altLang="en-US" sz="1050" kern="100" dirty="0">
                <a:ea typeface="微软雅黑 Light" panose="020B0502040204020203" pitchFamily="34" charset="-122"/>
                <a:cs typeface="Times New Roman" panose="02020603050405020304" pitchFamily="18" charset="0"/>
              </a:rPr>
              <a:t>上传文件类型，检查文件头的</a:t>
            </a:r>
            <a:r>
              <a:rPr lang="zh-CN" altLang="en-US" sz="1050" kern="100" dirty="0" smtClean="0">
                <a:ea typeface="微软雅黑 Light" panose="020B0502040204020203" pitchFamily="34" charset="-122"/>
                <a:cs typeface="Times New Roman" panose="02020603050405020304" pitchFamily="18" charset="0"/>
              </a:rPr>
              <a:t>特征码上传服务器；</a:t>
            </a:r>
            <a:r>
              <a:rPr lang="en-US" altLang="zh-CN" sz="1050" dirty="0"/>
              <a:t>SQL</a:t>
            </a:r>
            <a:r>
              <a:rPr lang="zh-CN" altLang="en-US" sz="1050" dirty="0"/>
              <a:t>注入防护、</a:t>
            </a:r>
            <a:r>
              <a:rPr lang="en-US" altLang="zh-CN" sz="1050" dirty="0"/>
              <a:t>XSS</a:t>
            </a:r>
            <a:r>
              <a:rPr lang="zh-CN" altLang="en-US" sz="1050" dirty="0"/>
              <a:t>攻击防护、</a:t>
            </a:r>
            <a:r>
              <a:rPr lang="en-US" altLang="zh-CN" sz="1050" dirty="0"/>
              <a:t>CSRF</a:t>
            </a:r>
            <a:r>
              <a:rPr lang="zh-CN" altLang="en-US" sz="1050" dirty="0"/>
              <a:t>攻击</a:t>
            </a:r>
            <a:r>
              <a:rPr lang="zh-CN" altLang="en-US" sz="1050" dirty="0" smtClean="0"/>
              <a:t>防护等；</a:t>
            </a:r>
            <a:r>
              <a:rPr lang="en-US" altLang="zh-CN" sz="1050" dirty="0"/>
              <a:t>Web</a:t>
            </a:r>
            <a:r>
              <a:rPr lang="zh-CN" altLang="en-US" sz="1050" dirty="0"/>
              <a:t>网站隐藏防护、</a:t>
            </a:r>
            <a:r>
              <a:rPr lang="en-US" altLang="zh-CN" sz="1050" dirty="0"/>
              <a:t>FTP</a:t>
            </a:r>
            <a:r>
              <a:rPr lang="zh-CN" altLang="en-US" sz="1050" dirty="0"/>
              <a:t>服务应用信息隐藏防护</a:t>
            </a:r>
            <a:endParaRPr lang="en-US" altLang="zh-CN" sz="1050" dirty="0"/>
          </a:p>
          <a:p>
            <a:pPr indent="457200">
              <a:lnSpc>
                <a:spcPct val="150000"/>
              </a:lnSpc>
            </a:pPr>
            <a:endParaRPr lang="en-US" altLang="zh-CN" sz="1100" dirty="0"/>
          </a:p>
          <a:p>
            <a:pPr indent="457200">
              <a:lnSpc>
                <a:spcPct val="150000"/>
              </a:lnSpc>
            </a:pPr>
            <a:endParaRPr lang="zh-CN" altLang="en-US" sz="1200" kern="100" dirty="0">
              <a:ea typeface="微软雅黑 Light" panose="020B0502040204020203" pitchFamily="34" charset="-122"/>
              <a:cs typeface="Times New Roman" panose="02020603050405020304" pitchFamily="18" charset="0"/>
            </a:endParaRPr>
          </a:p>
        </p:txBody>
      </p:sp>
      <p:sp>
        <p:nvSpPr>
          <p:cNvPr id="7" name="椭圆 6"/>
          <p:cNvSpPr/>
          <p:nvPr/>
        </p:nvSpPr>
        <p:spPr>
          <a:xfrm>
            <a:off x="1196110" y="5246254"/>
            <a:ext cx="2198254" cy="461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306291" y="5200072"/>
            <a:ext cx="2198254" cy="46182"/>
          </a:xfrm>
          <a:prstGeom prst="ellipse">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椭圆 8"/>
          <p:cNvSpPr/>
          <p:nvPr/>
        </p:nvSpPr>
        <p:spPr>
          <a:xfrm>
            <a:off x="9462367" y="5153890"/>
            <a:ext cx="2198254" cy="46182"/>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0" name="椭圆 9"/>
          <p:cNvSpPr/>
          <p:nvPr/>
        </p:nvSpPr>
        <p:spPr>
          <a:xfrm>
            <a:off x="5098473" y="2501617"/>
            <a:ext cx="2613890" cy="261389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altLang="zh-CN" b="1" kern="100" dirty="0" smtClean="0">
                <a:ea typeface="微软雅黑 Light" panose="020B0502040204020203" pitchFamily="34" charset="-122"/>
                <a:cs typeface="Times New Roman" panose="02020603050405020304" pitchFamily="18" charset="0"/>
              </a:rPr>
              <a:t>—</a:t>
            </a:r>
            <a:endParaRPr lang="en-US" altLang="zh-CN" b="1" kern="100" dirty="0" smtClean="0">
              <a:ea typeface="微软雅黑 Light" panose="020B0502040204020203" pitchFamily="34" charset="-122"/>
              <a:cs typeface="Times New Roman" panose="02020603050405020304" pitchFamily="18" charset="0"/>
            </a:endParaRPr>
          </a:p>
          <a:p>
            <a:pPr indent="457200">
              <a:lnSpc>
                <a:spcPct val="150000"/>
              </a:lnSpc>
            </a:pPr>
            <a:r>
              <a:rPr lang="zh-CN" altLang="en-US" sz="1050" kern="100" dirty="0" smtClean="0">
                <a:ea typeface="微软雅黑 Light" panose="020B0502040204020203" pitchFamily="34" charset="-122"/>
                <a:cs typeface="Times New Roman" panose="02020603050405020304" pitchFamily="18" charset="0"/>
              </a:rPr>
              <a:t> </a:t>
            </a:r>
            <a:r>
              <a:rPr lang="en-US" altLang="zh-CN" sz="1050" kern="100" dirty="0">
                <a:ea typeface="微软雅黑 Light" panose="020B0502040204020203" pitchFamily="34" charset="-122"/>
                <a:cs typeface="Times New Roman" panose="02020603050405020304" pitchFamily="18" charset="0"/>
              </a:rPr>
              <a:t>HTTP</a:t>
            </a:r>
            <a:r>
              <a:rPr lang="zh-CN" altLang="en-US" sz="1050" kern="100" dirty="0">
                <a:ea typeface="微软雅黑 Light" panose="020B0502040204020203" pitchFamily="34" charset="-122"/>
                <a:cs typeface="Times New Roman" panose="02020603050405020304" pitchFamily="18" charset="0"/>
              </a:rPr>
              <a:t>、</a:t>
            </a:r>
            <a:r>
              <a:rPr lang="en-US" altLang="zh-CN" sz="1050" kern="100" dirty="0">
                <a:ea typeface="微软雅黑 Light" panose="020B0502040204020203" pitchFamily="34" charset="-122"/>
                <a:cs typeface="Times New Roman" panose="02020603050405020304" pitchFamily="18" charset="0"/>
              </a:rPr>
              <a:t>SMTP</a:t>
            </a:r>
            <a:r>
              <a:rPr lang="zh-CN" altLang="en-US" sz="1050" kern="100" dirty="0">
                <a:ea typeface="微软雅黑 Light" panose="020B0502040204020203" pitchFamily="34" charset="-122"/>
                <a:cs typeface="Times New Roman" panose="02020603050405020304" pitchFamily="18" charset="0"/>
              </a:rPr>
              <a:t>、</a:t>
            </a:r>
            <a:r>
              <a:rPr lang="en-US" altLang="zh-CN" sz="1050" kern="100" dirty="0">
                <a:ea typeface="微软雅黑 Light" panose="020B0502040204020203" pitchFamily="34" charset="-122"/>
                <a:cs typeface="Times New Roman" panose="02020603050405020304" pitchFamily="18" charset="0"/>
              </a:rPr>
              <a:t>POP3</a:t>
            </a:r>
            <a:r>
              <a:rPr lang="zh-CN" altLang="en-US" sz="1050" kern="100" dirty="0">
                <a:ea typeface="微软雅黑 Light" panose="020B0502040204020203" pitchFamily="34" charset="-122"/>
                <a:cs typeface="Times New Roman" panose="02020603050405020304" pitchFamily="18" charset="0"/>
              </a:rPr>
              <a:t>、</a:t>
            </a:r>
            <a:r>
              <a:rPr lang="en-US" altLang="zh-CN" sz="1050" kern="100" dirty="0">
                <a:ea typeface="微软雅黑 Light" panose="020B0502040204020203" pitchFamily="34" charset="-122"/>
                <a:cs typeface="Times New Roman" panose="02020603050405020304" pitchFamily="18" charset="0"/>
              </a:rPr>
              <a:t>FTP </a:t>
            </a:r>
            <a:r>
              <a:rPr lang="zh-CN" altLang="en-US" sz="1050" kern="100" dirty="0" smtClean="0">
                <a:ea typeface="微软雅黑 Light" panose="020B0502040204020203" pitchFamily="34" charset="-122"/>
                <a:cs typeface="Times New Roman" panose="02020603050405020304" pitchFamily="18" charset="0"/>
              </a:rPr>
              <a:t>协议中的木马、蠕虫、宏、脚本等病毒进行查杀；</a:t>
            </a:r>
            <a:r>
              <a:rPr lang="zh-CN" altLang="zh-CN" sz="1050" kern="100" dirty="0">
                <a:ea typeface="微软雅黑 Light" panose="020B0502040204020203" pitchFamily="34" charset="-122"/>
                <a:cs typeface="Times New Roman" panose="02020603050405020304" pitchFamily="18" charset="0"/>
              </a:rPr>
              <a:t>多线程并发控制、深层次压缩文件杀毒、病毒白名单</a:t>
            </a:r>
            <a:endParaRPr lang="zh-CN" altLang="en-US" sz="1050" dirty="0"/>
          </a:p>
        </p:txBody>
      </p:sp>
      <p:sp>
        <p:nvSpPr>
          <p:cNvPr id="16" name="矩形 15"/>
          <p:cNvSpPr/>
          <p:nvPr/>
        </p:nvSpPr>
        <p:spPr>
          <a:xfrm>
            <a:off x="1597891" y="1687376"/>
            <a:ext cx="1394691" cy="45551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a:t>入侵检测</a:t>
            </a:r>
            <a:endParaRPr lang="zh-CN" altLang="en-US"/>
          </a:p>
        </p:txBody>
      </p:sp>
      <p:sp>
        <p:nvSpPr>
          <p:cNvPr id="17" name="矩形 16"/>
          <p:cNvSpPr/>
          <p:nvPr/>
        </p:nvSpPr>
        <p:spPr>
          <a:xfrm>
            <a:off x="5577500" y="1684197"/>
            <a:ext cx="1394691" cy="4555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a:t> 病毒防护</a:t>
            </a:r>
            <a:endParaRPr lang="zh-CN" altLang="en-US" dirty="0"/>
          </a:p>
        </p:txBody>
      </p:sp>
      <p:sp>
        <p:nvSpPr>
          <p:cNvPr id="18" name="矩形 17"/>
          <p:cNvSpPr/>
          <p:nvPr/>
        </p:nvSpPr>
        <p:spPr>
          <a:xfrm>
            <a:off x="9557110" y="1684197"/>
            <a:ext cx="1584037" cy="45551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Web</a:t>
            </a:r>
            <a:r>
              <a:rPr lang="zh-CN" altLang="en-US" dirty="0"/>
              <a:t>应用防护</a:t>
            </a:r>
            <a:endParaRPr lang="zh-CN" altLang="en-US" dirty="0"/>
          </a:p>
        </p:txBody>
      </p:sp>
      <p:sp>
        <p:nvSpPr>
          <p:cNvPr id="20" name="矩形 19"/>
          <p:cNvSpPr/>
          <p:nvPr/>
        </p:nvSpPr>
        <p:spPr>
          <a:xfrm>
            <a:off x="1597891" y="5356620"/>
            <a:ext cx="1218603" cy="369332"/>
          </a:xfrm>
          <a:prstGeom prst="rect">
            <a:avLst/>
          </a:prstGeom>
        </p:spPr>
        <p:txBody>
          <a:bodyPr wrap="none">
            <a:spAutoFit/>
          </a:bodyPr>
          <a:lstStyle/>
          <a:p>
            <a:r>
              <a:rPr lang="en-US" altLang="zh-CN" b="1" kern="100" dirty="0">
                <a:solidFill>
                  <a:srgbClr val="CCFFFF"/>
                </a:solidFill>
                <a:ea typeface="微软雅黑 Light" panose="020B0502040204020203" pitchFamily="34" charset="-122"/>
                <a:cs typeface="Times New Roman" panose="02020603050405020304" pitchFamily="18" charset="0"/>
              </a:rPr>
              <a:t>13000+</a:t>
            </a:r>
            <a:r>
              <a:rPr lang="zh-CN" altLang="en-US" b="1" kern="100" dirty="0">
                <a:solidFill>
                  <a:srgbClr val="CCFFFF"/>
                </a:solidFill>
                <a:ea typeface="微软雅黑 Light" panose="020B0502040204020203" pitchFamily="34" charset="-122"/>
                <a:cs typeface="Times New Roman" panose="02020603050405020304" pitchFamily="18" charset="0"/>
              </a:rPr>
              <a:t>库</a:t>
            </a:r>
            <a:endParaRPr lang="zh-CN" altLang="en-US" dirty="0">
              <a:solidFill>
                <a:srgbClr val="CCFFFF"/>
              </a:solidFill>
            </a:endParaRPr>
          </a:p>
        </p:txBody>
      </p:sp>
      <p:sp>
        <p:nvSpPr>
          <p:cNvPr id="22" name="矩形 21"/>
          <p:cNvSpPr/>
          <p:nvPr/>
        </p:nvSpPr>
        <p:spPr>
          <a:xfrm>
            <a:off x="5279409" y="5324519"/>
            <a:ext cx="2492990" cy="369332"/>
          </a:xfrm>
          <a:prstGeom prst="rect">
            <a:avLst/>
          </a:prstGeom>
        </p:spPr>
        <p:txBody>
          <a:bodyPr wrap="none">
            <a:spAutoFit/>
          </a:bodyPr>
          <a:lstStyle/>
          <a:p>
            <a:r>
              <a:rPr lang="zh-CN" altLang="en-US" dirty="0" smtClean="0">
                <a:solidFill>
                  <a:srgbClr val="4CBCB1"/>
                </a:solidFill>
              </a:rPr>
              <a:t>可以对接第三方病毒库</a:t>
            </a:r>
            <a:endParaRPr lang="zh-CN" altLang="en-US" dirty="0">
              <a:solidFill>
                <a:srgbClr val="4CBCB1"/>
              </a:solidFill>
            </a:endParaRPr>
          </a:p>
        </p:txBody>
      </p:sp>
      <p:sp>
        <p:nvSpPr>
          <p:cNvPr id="23" name="矩形 22"/>
          <p:cNvSpPr/>
          <p:nvPr/>
        </p:nvSpPr>
        <p:spPr>
          <a:xfrm>
            <a:off x="9347167" y="5324519"/>
            <a:ext cx="2313454" cy="369332"/>
          </a:xfrm>
          <a:prstGeom prst="rect">
            <a:avLst/>
          </a:prstGeom>
        </p:spPr>
        <p:txBody>
          <a:bodyPr wrap="none">
            <a:spAutoFit/>
          </a:bodyPr>
          <a:lstStyle/>
          <a:p>
            <a:r>
              <a:rPr lang="en-US" altLang="zh-CN" dirty="0" smtClean="0">
                <a:solidFill>
                  <a:srgbClr val="FF5050"/>
                </a:solidFill>
              </a:rPr>
              <a:t>OWASP10</a:t>
            </a:r>
            <a:r>
              <a:rPr lang="zh-CN" altLang="en-US" dirty="0" smtClean="0">
                <a:solidFill>
                  <a:srgbClr val="FF5050"/>
                </a:solidFill>
              </a:rPr>
              <a:t>大</a:t>
            </a:r>
            <a:r>
              <a:rPr lang="en-US" altLang="zh-CN" dirty="0" smtClean="0">
                <a:solidFill>
                  <a:srgbClr val="FF5050"/>
                </a:solidFill>
              </a:rPr>
              <a:t>web</a:t>
            </a:r>
            <a:r>
              <a:rPr lang="zh-CN" altLang="zh-CN" dirty="0" smtClean="0">
                <a:solidFill>
                  <a:srgbClr val="FF5050"/>
                </a:solidFill>
              </a:rPr>
              <a:t>威胁</a:t>
            </a:r>
            <a:endParaRPr lang="zh-CN" altLang="en-US" dirty="0">
              <a:solidFill>
                <a:srgbClr val="FF5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stretch>
            <a:fillRect/>
          </a:stretch>
        </p:blipFill>
        <p:spPr>
          <a:xfrm>
            <a:off x="159753" y="329030"/>
            <a:ext cx="239742" cy="723188"/>
          </a:xfrm>
          <a:prstGeom prst="rect">
            <a:avLst/>
          </a:prstGeom>
        </p:spPr>
      </p:pic>
      <p:sp>
        <p:nvSpPr>
          <p:cNvPr id="34" name="TextBox 14"/>
          <p:cNvSpPr txBox="1"/>
          <p:nvPr/>
        </p:nvSpPr>
        <p:spPr>
          <a:xfrm>
            <a:off x="1414672" y="2692493"/>
            <a:ext cx="1678556" cy="7571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320" b="1" i="0" u="none" strike="noStrike" kern="1200" cap="none" spc="0" normalizeH="0" baseline="0" noProof="0" dirty="0">
                <a:ln>
                  <a:noFill/>
                </a:ln>
                <a:solidFill>
                  <a:srgbClr val="003334"/>
                </a:solidFill>
                <a:effectLst/>
                <a:uLnTx/>
                <a:uFillTx/>
                <a:latin typeface="微软雅黑" panose="020B0503020204020204" pitchFamily="34" charset="-122"/>
                <a:ea typeface="微软雅黑" panose="020B0503020204020204" pitchFamily="34" charset="-122"/>
                <a:cs typeface="+mn-cs"/>
              </a:rPr>
              <a:t>目 录</a:t>
            </a:r>
            <a:endParaRPr kumimoji="0" lang="zh-CN" altLang="en-US" sz="4320" b="1" i="0" u="none" strike="noStrike" kern="1200" cap="none" spc="0" normalizeH="0" baseline="0" noProof="0" dirty="0">
              <a:ln>
                <a:noFill/>
              </a:ln>
              <a:solidFill>
                <a:srgbClr val="003334"/>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1"/>
          <p:cNvGrpSpPr/>
          <p:nvPr/>
        </p:nvGrpSpPr>
        <p:grpSpPr>
          <a:xfrm>
            <a:off x="4319223" y="1050271"/>
            <a:ext cx="4775075" cy="936196"/>
            <a:chOff x="4319223" y="1050271"/>
            <a:chExt cx="4775075" cy="936196"/>
          </a:xfrm>
        </p:grpSpPr>
        <p:sp>
          <p:nvSpPr>
            <p:cNvPr id="35" name="AutoShape 23"/>
            <p:cNvSpPr>
              <a:spLocks noChangeArrowheads="1"/>
            </p:cNvSpPr>
            <p:nvPr/>
          </p:nvSpPr>
          <p:spPr bwMode="gray">
            <a:xfrm>
              <a:off x="4699366" y="1157606"/>
              <a:ext cx="4394932" cy="682767"/>
            </a:xfrm>
            <a:prstGeom prst="roundRect">
              <a:avLst>
                <a:gd name="adj" fmla="val 50000"/>
              </a:avLst>
            </a:prstGeom>
            <a:solidFill>
              <a:srgbClr val="003334"/>
            </a:solidFill>
            <a:ln>
              <a:noFill/>
            </a:ln>
          </p:spPr>
          <p:txBody>
            <a:bodyPr wrap="none" lIns="121884" tIns="60941" rIns="121884" bIns="60941" anchor="ctr"/>
            <a:lstStyle>
              <a:lvl1pPr defTabSz="12192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92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92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endParaRPr lang="zh-CN" altLang="en-US" sz="4265">
                <a:solidFill>
                  <a:srgbClr val="595959"/>
                </a:solidFill>
              </a:endParaRPr>
            </a:p>
          </p:txBody>
        </p:sp>
        <p:grpSp>
          <p:nvGrpSpPr>
            <p:cNvPr id="36" name="Group 24"/>
            <p:cNvGrpSpPr/>
            <p:nvPr/>
          </p:nvGrpSpPr>
          <p:grpSpPr bwMode="auto">
            <a:xfrm>
              <a:off x="4319223" y="1050271"/>
              <a:ext cx="935633" cy="936196"/>
              <a:chOff x="1424" y="1024"/>
              <a:chExt cx="512" cy="512"/>
            </a:xfrm>
          </p:grpSpPr>
          <p:sp>
            <p:nvSpPr>
              <p:cNvPr id="37" name="AutoShape 25"/>
              <p:cNvSpPr>
                <a:spLocks noChangeArrowheads="1"/>
              </p:cNvSpPr>
              <p:nvPr/>
            </p:nvSpPr>
            <p:spPr bwMode="gray">
              <a:xfrm>
                <a:off x="1424" y="1024"/>
                <a:ext cx="512" cy="5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6634"/>
                  </a:gs>
                  <a:gs pos="100000">
                    <a:schemeClr val="bg1"/>
                  </a:gs>
                </a:gsLst>
                <a:path path="rect">
                  <a:fillToRect l="100000" t="100000"/>
                </a:path>
              </a:gradFill>
              <a:ln w="9525">
                <a:noFill/>
                <a:round/>
              </a:ln>
              <a:effectLst>
                <a:outerShdw dist="25400" algn="ctr" rotWithShape="0">
                  <a:schemeClr val="bg2"/>
                </a:outerShdw>
              </a:effectLst>
            </p:spPr>
            <p:txBody>
              <a:bodyPr wrap="none" anchor="ctr"/>
              <a:lstStyle/>
              <a:p>
                <a:pPr defTabSz="1625600" fontAlgn="auto">
                  <a:spcBef>
                    <a:spcPts val="0"/>
                  </a:spcBef>
                  <a:spcAft>
                    <a:spcPts val="0"/>
                  </a:spcAft>
                  <a:defRPr/>
                </a:pPr>
                <a:endParaRPr lang="zh-CN" altLang="en-US" sz="4265">
                  <a:latin typeface="+mn-lt"/>
                  <a:ea typeface="+mn-ea"/>
                </a:endParaRPr>
              </a:p>
            </p:txBody>
          </p:sp>
          <p:sp>
            <p:nvSpPr>
              <p:cNvPr id="38" name="Oval 26"/>
              <p:cNvSpPr>
                <a:spLocks noChangeArrowheads="1"/>
              </p:cNvSpPr>
              <p:nvPr/>
            </p:nvSpPr>
            <p:spPr bwMode="auto">
              <a:xfrm>
                <a:off x="1504" y="1101"/>
                <a:ext cx="355" cy="355"/>
              </a:xfrm>
              <a:prstGeom prst="ellipse">
                <a:avLst/>
              </a:prstGeom>
              <a:solidFill>
                <a:srgbClr val="FF6634"/>
              </a:solidFill>
              <a:ln>
                <a:noFill/>
              </a:ln>
              <a:extLst>
                <a:ext uri="{91240B29-F687-4F45-9708-019B960494DF}">
                  <a14:hiddenLine xmlns:a14="http://schemas.microsoft.com/office/drawing/2010/main" w="9525">
                    <a:solidFill>
                      <a:srgbClr val="000000"/>
                    </a:solidFill>
                    <a:round/>
                  </a14:hiddenLine>
                </a:ext>
              </a:extLst>
            </p:spPr>
            <p:txBody>
              <a:bodyPr wrap="none" lIns="121884" tIns="60941" rIns="121884" bIns="60941" anchor="ctr"/>
              <a:lstStyle>
                <a:lvl1pPr defTabSz="12192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defTabSz="12192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92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endParaRPr lang="zh-CN" altLang="en-US" sz="4265">
                  <a:latin typeface="Arial" panose="020B0604020202020204" pitchFamily="34" charset="0"/>
                  <a:ea typeface="微软雅黑" panose="020B0503020204020204" pitchFamily="34" charset="-122"/>
                </a:endParaRPr>
              </a:p>
            </p:txBody>
          </p:sp>
        </p:grpSp>
        <p:sp>
          <p:nvSpPr>
            <p:cNvPr id="39" name="Rectangle 28"/>
            <p:cNvSpPr>
              <a:spLocks noChangeArrowheads="1"/>
            </p:cNvSpPr>
            <p:nvPr/>
          </p:nvSpPr>
          <p:spPr bwMode="auto">
            <a:xfrm>
              <a:off x="4553131" y="1240435"/>
              <a:ext cx="425786" cy="51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nchor="ctr"/>
            <a:lstStyle>
              <a:lvl1pPr defTabSz="12192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defTabSz="12192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92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00000"/>
                </a:lnSpc>
                <a:spcBef>
                  <a:spcPct val="0"/>
                </a:spcBef>
                <a:buFontTx/>
                <a:buNone/>
              </a:pPr>
              <a:r>
                <a:rPr lang="en-US" altLang="ko-KR" sz="4265" b="1" dirty="0">
                  <a:solidFill>
                    <a:schemeClr val="bg1"/>
                  </a:solidFill>
                  <a:latin typeface="Arial" panose="020B0604020202020204" pitchFamily="34" charset="0"/>
                  <a:ea typeface="Gulim" panose="020B0600000101010101" pitchFamily="34" charset="-127"/>
                  <a:cs typeface="Gulim" panose="020B0600000101010101" pitchFamily="34" charset="-127"/>
                </a:rPr>
                <a:t>1</a:t>
              </a:r>
              <a:endParaRPr lang="en-US" altLang="ko-KR" sz="4265" b="1" dirty="0">
                <a:solidFill>
                  <a:schemeClr val="bg1"/>
                </a:solidFill>
                <a:latin typeface="Arial" panose="020B0604020202020204" pitchFamily="34" charset="0"/>
                <a:ea typeface="Gulim" panose="020B0600000101010101" pitchFamily="34" charset="-127"/>
                <a:cs typeface="Gulim" panose="020B0600000101010101" pitchFamily="34" charset="-127"/>
              </a:endParaRPr>
            </a:p>
          </p:txBody>
        </p:sp>
        <p:sp>
          <p:nvSpPr>
            <p:cNvPr id="40" name="矩形 39"/>
            <p:cNvSpPr/>
            <p:nvPr/>
          </p:nvSpPr>
          <p:spPr>
            <a:xfrm>
              <a:off x="5544222" y="1126669"/>
              <a:ext cx="3257623" cy="625749"/>
            </a:xfrm>
            <a:prstGeom prst="rect">
              <a:avLst/>
            </a:prstGeom>
          </p:spPr>
          <p:txBody>
            <a:bodyPr wrap="none">
              <a:spAutoFit/>
            </a:bodyPr>
            <a:lstStyle/>
            <a:p>
              <a:pPr>
                <a:lnSpc>
                  <a:spcPts val="4665"/>
                </a:lnSpc>
                <a:spcBef>
                  <a:spcPts val="2000"/>
                </a:spcBef>
                <a:spcAft>
                  <a:spcPts val="2000"/>
                </a:spcAft>
                <a:buClr>
                  <a:srgbClr val="FFFFFF"/>
                </a:buClr>
              </a:pPr>
              <a:r>
                <a:rPr lang="zh-CN" altLang="en-US" sz="2665" b="1" dirty="0">
                  <a:solidFill>
                    <a:srgbClr val="FFFFFF"/>
                  </a:solidFill>
                  <a:latin typeface="微软雅黑" panose="020B0503020204020204" pitchFamily="34" charset="-122"/>
                  <a:ea typeface="微软雅黑" panose="020B0503020204020204" pitchFamily="34" charset="-122"/>
                </a:rPr>
                <a:t>网络安全风险及挑战</a:t>
              </a:r>
              <a:endParaRPr lang="en-US" altLang="zh-CN" sz="2665" b="1" dirty="0">
                <a:solidFill>
                  <a:srgbClr val="FFFFFF"/>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319223" y="2531840"/>
            <a:ext cx="4775075" cy="936196"/>
            <a:chOff x="4319223" y="2120886"/>
            <a:chExt cx="4775075" cy="936196"/>
          </a:xfrm>
        </p:grpSpPr>
        <p:sp>
          <p:nvSpPr>
            <p:cNvPr id="41" name="AutoShape 23"/>
            <p:cNvSpPr>
              <a:spLocks noChangeArrowheads="1"/>
            </p:cNvSpPr>
            <p:nvPr/>
          </p:nvSpPr>
          <p:spPr bwMode="gray">
            <a:xfrm>
              <a:off x="4699366" y="2228221"/>
              <a:ext cx="4394932" cy="682767"/>
            </a:xfrm>
            <a:prstGeom prst="roundRect">
              <a:avLst>
                <a:gd name="adj" fmla="val 50000"/>
              </a:avLst>
            </a:prstGeom>
            <a:solidFill>
              <a:srgbClr val="003334"/>
            </a:solidFill>
            <a:ln>
              <a:noFill/>
            </a:ln>
          </p:spPr>
          <p:txBody>
            <a:bodyPr wrap="none" lIns="121884" tIns="60941" rIns="121884" bIns="60941" anchor="ctr"/>
            <a:lstStyle>
              <a:lvl1pPr defTabSz="12192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92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92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endParaRPr lang="zh-CN" altLang="en-US" sz="4265">
                <a:solidFill>
                  <a:srgbClr val="595959"/>
                </a:solidFill>
              </a:endParaRPr>
            </a:p>
          </p:txBody>
        </p:sp>
        <p:grpSp>
          <p:nvGrpSpPr>
            <p:cNvPr id="42" name="Group 24"/>
            <p:cNvGrpSpPr/>
            <p:nvPr/>
          </p:nvGrpSpPr>
          <p:grpSpPr bwMode="auto">
            <a:xfrm>
              <a:off x="4319223" y="2120886"/>
              <a:ext cx="935633" cy="936196"/>
              <a:chOff x="1424" y="1024"/>
              <a:chExt cx="512" cy="512"/>
            </a:xfrm>
          </p:grpSpPr>
          <p:sp>
            <p:nvSpPr>
              <p:cNvPr id="43" name="AutoShape 25"/>
              <p:cNvSpPr>
                <a:spLocks noChangeArrowheads="1"/>
              </p:cNvSpPr>
              <p:nvPr/>
            </p:nvSpPr>
            <p:spPr bwMode="gray">
              <a:xfrm>
                <a:off x="1424" y="1024"/>
                <a:ext cx="512" cy="5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6634"/>
                  </a:gs>
                  <a:gs pos="100000">
                    <a:schemeClr val="bg1"/>
                  </a:gs>
                </a:gsLst>
                <a:path path="rect">
                  <a:fillToRect l="100000" t="100000"/>
                </a:path>
              </a:gradFill>
              <a:ln w="9525">
                <a:noFill/>
                <a:round/>
              </a:ln>
              <a:effectLst>
                <a:outerShdw dist="25400" algn="ctr" rotWithShape="0">
                  <a:schemeClr val="bg2"/>
                </a:outerShdw>
              </a:effectLst>
            </p:spPr>
            <p:txBody>
              <a:bodyPr wrap="none" anchor="ctr"/>
              <a:lstStyle/>
              <a:p>
                <a:pPr defTabSz="1625600" fontAlgn="auto">
                  <a:spcBef>
                    <a:spcPts val="0"/>
                  </a:spcBef>
                  <a:spcAft>
                    <a:spcPts val="0"/>
                  </a:spcAft>
                  <a:defRPr/>
                </a:pPr>
                <a:endParaRPr lang="zh-CN" altLang="en-US" sz="4265">
                  <a:latin typeface="+mn-lt"/>
                  <a:ea typeface="+mn-ea"/>
                </a:endParaRPr>
              </a:p>
            </p:txBody>
          </p:sp>
          <p:sp>
            <p:nvSpPr>
              <p:cNvPr id="44" name="Oval 26"/>
              <p:cNvSpPr>
                <a:spLocks noChangeArrowheads="1"/>
              </p:cNvSpPr>
              <p:nvPr/>
            </p:nvSpPr>
            <p:spPr bwMode="auto">
              <a:xfrm>
                <a:off x="1504" y="1101"/>
                <a:ext cx="355" cy="355"/>
              </a:xfrm>
              <a:prstGeom prst="ellipse">
                <a:avLst/>
              </a:prstGeom>
              <a:solidFill>
                <a:srgbClr val="FF6634"/>
              </a:solidFill>
              <a:ln>
                <a:noFill/>
              </a:ln>
              <a:extLst>
                <a:ext uri="{91240B29-F687-4F45-9708-019B960494DF}">
                  <a14:hiddenLine xmlns:a14="http://schemas.microsoft.com/office/drawing/2010/main" w="9525">
                    <a:solidFill>
                      <a:srgbClr val="000000"/>
                    </a:solidFill>
                    <a:round/>
                  </a14:hiddenLine>
                </a:ext>
              </a:extLst>
            </p:spPr>
            <p:txBody>
              <a:bodyPr wrap="none" lIns="121884" tIns="60941" rIns="121884" bIns="60941" anchor="ctr"/>
              <a:lstStyle>
                <a:lvl1pPr defTabSz="12192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defTabSz="12192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92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endParaRPr lang="zh-CN" altLang="en-US" sz="4265">
                  <a:latin typeface="Arial" panose="020B0604020202020204" pitchFamily="34" charset="0"/>
                  <a:ea typeface="微软雅黑" panose="020B0503020204020204" pitchFamily="34" charset="-122"/>
                </a:endParaRPr>
              </a:p>
            </p:txBody>
          </p:sp>
        </p:grpSp>
        <p:sp>
          <p:nvSpPr>
            <p:cNvPr id="45" name="Rectangle 28"/>
            <p:cNvSpPr>
              <a:spLocks noChangeArrowheads="1"/>
            </p:cNvSpPr>
            <p:nvPr/>
          </p:nvSpPr>
          <p:spPr bwMode="auto">
            <a:xfrm>
              <a:off x="4553131" y="2311050"/>
              <a:ext cx="425786" cy="51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nchor="ctr"/>
            <a:lstStyle>
              <a:lvl1pPr defTabSz="12192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defTabSz="12192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92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00000"/>
                </a:lnSpc>
                <a:spcBef>
                  <a:spcPct val="0"/>
                </a:spcBef>
                <a:buFontTx/>
                <a:buNone/>
              </a:pPr>
              <a:r>
                <a:rPr lang="en-US" altLang="ko-KR" sz="4265" b="1" dirty="0">
                  <a:solidFill>
                    <a:schemeClr val="bg1"/>
                  </a:solidFill>
                  <a:latin typeface="Arial" panose="020B0604020202020204" pitchFamily="34" charset="0"/>
                  <a:ea typeface="Gulim" panose="020B0600000101010101" pitchFamily="34" charset="-127"/>
                  <a:cs typeface="Gulim" panose="020B0600000101010101" pitchFamily="34" charset="-127"/>
                </a:rPr>
                <a:t>2</a:t>
              </a:r>
              <a:endParaRPr lang="en-US" altLang="ko-KR" sz="4265" b="1" dirty="0">
                <a:solidFill>
                  <a:schemeClr val="bg1"/>
                </a:solidFill>
                <a:latin typeface="Arial" panose="020B0604020202020204" pitchFamily="34" charset="0"/>
                <a:ea typeface="Gulim" panose="020B0600000101010101" pitchFamily="34" charset="-127"/>
                <a:cs typeface="Gulim" panose="020B0600000101010101" pitchFamily="34" charset="-127"/>
              </a:endParaRPr>
            </a:p>
          </p:txBody>
        </p:sp>
        <p:sp>
          <p:nvSpPr>
            <p:cNvPr id="46" name="矩形 45"/>
            <p:cNvSpPr/>
            <p:nvPr/>
          </p:nvSpPr>
          <p:spPr>
            <a:xfrm>
              <a:off x="5544222" y="2197284"/>
              <a:ext cx="3257623" cy="625749"/>
            </a:xfrm>
            <a:prstGeom prst="rect">
              <a:avLst/>
            </a:prstGeom>
          </p:spPr>
          <p:txBody>
            <a:bodyPr wrap="none">
              <a:spAutoFit/>
            </a:bodyPr>
            <a:lstStyle/>
            <a:p>
              <a:pPr>
                <a:lnSpc>
                  <a:spcPts val="4665"/>
                </a:lnSpc>
                <a:spcBef>
                  <a:spcPts val="2000"/>
                </a:spcBef>
                <a:spcAft>
                  <a:spcPts val="2000"/>
                </a:spcAft>
                <a:buClr>
                  <a:srgbClr val="FFFFFF"/>
                </a:buClr>
              </a:pPr>
              <a:r>
                <a:rPr lang="zh-CN" altLang="en-US" sz="2665" b="1" dirty="0">
                  <a:solidFill>
                    <a:srgbClr val="FFFFFF"/>
                  </a:solidFill>
                  <a:latin typeface="微软雅黑" panose="020B0503020204020204" pitchFamily="34" charset="-122"/>
                  <a:ea typeface="微软雅黑" panose="020B0503020204020204" pitchFamily="34" charset="-122"/>
                </a:rPr>
                <a:t>产品理念与设计思路</a:t>
              </a:r>
              <a:endParaRPr lang="en-US" altLang="zh-CN" sz="2665" b="1" dirty="0">
                <a:solidFill>
                  <a:srgbClr val="FFFFFF"/>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319223" y="4013408"/>
            <a:ext cx="4775075" cy="936196"/>
            <a:chOff x="4319223" y="3345722"/>
            <a:chExt cx="4775075" cy="936196"/>
          </a:xfrm>
        </p:grpSpPr>
        <p:sp>
          <p:nvSpPr>
            <p:cNvPr id="47" name="AutoShape 23"/>
            <p:cNvSpPr>
              <a:spLocks noChangeArrowheads="1"/>
            </p:cNvSpPr>
            <p:nvPr/>
          </p:nvSpPr>
          <p:spPr bwMode="gray">
            <a:xfrm>
              <a:off x="4699366" y="3453057"/>
              <a:ext cx="4394932" cy="682767"/>
            </a:xfrm>
            <a:prstGeom prst="roundRect">
              <a:avLst>
                <a:gd name="adj" fmla="val 50000"/>
              </a:avLst>
            </a:prstGeom>
            <a:solidFill>
              <a:srgbClr val="003334"/>
            </a:solidFill>
            <a:ln>
              <a:noFill/>
            </a:ln>
          </p:spPr>
          <p:txBody>
            <a:bodyPr wrap="none" lIns="121884" tIns="60941" rIns="121884" bIns="60941" anchor="ctr"/>
            <a:lstStyle>
              <a:lvl1pPr defTabSz="12192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92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92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endParaRPr lang="zh-CN" altLang="en-US" sz="4265">
                <a:solidFill>
                  <a:srgbClr val="595959"/>
                </a:solidFill>
              </a:endParaRPr>
            </a:p>
          </p:txBody>
        </p:sp>
        <p:grpSp>
          <p:nvGrpSpPr>
            <p:cNvPr id="48" name="Group 24"/>
            <p:cNvGrpSpPr/>
            <p:nvPr/>
          </p:nvGrpSpPr>
          <p:grpSpPr bwMode="auto">
            <a:xfrm>
              <a:off x="4319223" y="3345722"/>
              <a:ext cx="935633" cy="936196"/>
              <a:chOff x="1424" y="1024"/>
              <a:chExt cx="512" cy="512"/>
            </a:xfrm>
          </p:grpSpPr>
          <p:sp>
            <p:nvSpPr>
              <p:cNvPr id="49" name="AutoShape 25"/>
              <p:cNvSpPr>
                <a:spLocks noChangeArrowheads="1"/>
              </p:cNvSpPr>
              <p:nvPr/>
            </p:nvSpPr>
            <p:spPr bwMode="gray">
              <a:xfrm>
                <a:off x="1424" y="1024"/>
                <a:ext cx="512" cy="5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6634"/>
                  </a:gs>
                  <a:gs pos="100000">
                    <a:schemeClr val="bg1"/>
                  </a:gs>
                </a:gsLst>
                <a:path path="rect">
                  <a:fillToRect l="100000" t="100000"/>
                </a:path>
              </a:gradFill>
              <a:ln w="9525">
                <a:noFill/>
                <a:round/>
              </a:ln>
              <a:effectLst>
                <a:outerShdw dist="25400" algn="ctr" rotWithShape="0">
                  <a:schemeClr val="bg2"/>
                </a:outerShdw>
              </a:effectLst>
            </p:spPr>
            <p:txBody>
              <a:bodyPr wrap="none" anchor="ctr"/>
              <a:lstStyle/>
              <a:p>
                <a:pPr defTabSz="1625600" fontAlgn="auto">
                  <a:spcBef>
                    <a:spcPts val="0"/>
                  </a:spcBef>
                  <a:spcAft>
                    <a:spcPts val="0"/>
                  </a:spcAft>
                  <a:defRPr/>
                </a:pPr>
                <a:endParaRPr lang="zh-CN" altLang="en-US" sz="4265">
                  <a:latin typeface="+mn-lt"/>
                  <a:ea typeface="+mn-ea"/>
                </a:endParaRPr>
              </a:p>
            </p:txBody>
          </p:sp>
          <p:sp>
            <p:nvSpPr>
              <p:cNvPr id="50" name="Oval 26"/>
              <p:cNvSpPr>
                <a:spLocks noChangeArrowheads="1"/>
              </p:cNvSpPr>
              <p:nvPr/>
            </p:nvSpPr>
            <p:spPr bwMode="auto">
              <a:xfrm>
                <a:off x="1504" y="1101"/>
                <a:ext cx="355" cy="355"/>
              </a:xfrm>
              <a:prstGeom prst="ellipse">
                <a:avLst/>
              </a:prstGeom>
              <a:solidFill>
                <a:srgbClr val="FF6634"/>
              </a:solidFill>
              <a:ln>
                <a:noFill/>
              </a:ln>
              <a:extLst>
                <a:ext uri="{91240B29-F687-4F45-9708-019B960494DF}">
                  <a14:hiddenLine xmlns:a14="http://schemas.microsoft.com/office/drawing/2010/main" w="9525">
                    <a:solidFill>
                      <a:srgbClr val="000000"/>
                    </a:solidFill>
                    <a:round/>
                  </a14:hiddenLine>
                </a:ext>
              </a:extLst>
            </p:spPr>
            <p:txBody>
              <a:bodyPr wrap="none" lIns="121884" tIns="60941" rIns="121884" bIns="60941" anchor="ctr"/>
              <a:lstStyle>
                <a:lvl1pPr defTabSz="12192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defTabSz="12192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92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endParaRPr lang="zh-CN" altLang="en-US" sz="4265">
                  <a:latin typeface="Arial" panose="020B0604020202020204" pitchFamily="34" charset="0"/>
                  <a:ea typeface="微软雅黑" panose="020B0503020204020204" pitchFamily="34" charset="-122"/>
                </a:endParaRPr>
              </a:p>
            </p:txBody>
          </p:sp>
        </p:grpSp>
        <p:sp>
          <p:nvSpPr>
            <p:cNvPr id="51" name="Rectangle 28"/>
            <p:cNvSpPr>
              <a:spLocks noChangeArrowheads="1"/>
            </p:cNvSpPr>
            <p:nvPr/>
          </p:nvSpPr>
          <p:spPr bwMode="auto">
            <a:xfrm>
              <a:off x="4553131" y="3535886"/>
              <a:ext cx="425786" cy="51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nchor="ctr"/>
            <a:lstStyle>
              <a:lvl1pPr defTabSz="12192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defTabSz="12192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92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92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92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00000"/>
                </a:lnSpc>
                <a:spcBef>
                  <a:spcPct val="0"/>
                </a:spcBef>
                <a:buFontTx/>
                <a:buNone/>
              </a:pPr>
              <a:r>
                <a:rPr lang="en-US" altLang="ko-KR" sz="4265" b="1" dirty="0">
                  <a:solidFill>
                    <a:schemeClr val="bg1"/>
                  </a:solidFill>
                  <a:latin typeface="Arial" panose="020B0604020202020204" pitchFamily="34" charset="0"/>
                  <a:ea typeface="Gulim" panose="020B0600000101010101" pitchFamily="34" charset="-127"/>
                  <a:cs typeface="Gulim" panose="020B0600000101010101" pitchFamily="34" charset="-127"/>
                </a:rPr>
                <a:t>3</a:t>
              </a:r>
              <a:endParaRPr lang="en-US" altLang="ko-KR" sz="4265" b="1" dirty="0">
                <a:solidFill>
                  <a:schemeClr val="bg1"/>
                </a:solidFill>
                <a:latin typeface="Arial" panose="020B0604020202020204" pitchFamily="34" charset="0"/>
                <a:ea typeface="Gulim" panose="020B0600000101010101" pitchFamily="34" charset="-127"/>
                <a:cs typeface="Gulim" panose="020B0600000101010101" pitchFamily="34" charset="-127"/>
              </a:endParaRPr>
            </a:p>
          </p:txBody>
        </p:sp>
        <p:sp>
          <p:nvSpPr>
            <p:cNvPr id="52" name="矩形 51"/>
            <p:cNvSpPr/>
            <p:nvPr/>
          </p:nvSpPr>
          <p:spPr>
            <a:xfrm>
              <a:off x="5544222" y="3422120"/>
              <a:ext cx="2916183" cy="625749"/>
            </a:xfrm>
            <a:prstGeom prst="rect">
              <a:avLst/>
            </a:prstGeom>
          </p:spPr>
          <p:txBody>
            <a:bodyPr wrap="none">
              <a:spAutoFit/>
            </a:bodyPr>
            <a:lstStyle/>
            <a:p>
              <a:pPr>
                <a:lnSpc>
                  <a:spcPts val="4665"/>
                </a:lnSpc>
                <a:spcBef>
                  <a:spcPts val="2000"/>
                </a:spcBef>
                <a:spcAft>
                  <a:spcPts val="2000"/>
                </a:spcAft>
                <a:buClr>
                  <a:srgbClr val="FFFFFF"/>
                </a:buClr>
              </a:pPr>
              <a:r>
                <a:rPr lang="zh-CN" altLang="en-US" sz="2665" b="1" dirty="0">
                  <a:solidFill>
                    <a:srgbClr val="FFFFFF"/>
                  </a:solidFill>
                  <a:latin typeface="微软雅黑" panose="020B0503020204020204" pitchFamily="34" charset="-122"/>
                  <a:ea typeface="微软雅黑" panose="020B0503020204020204" pitchFamily="34" charset="-122"/>
                </a:rPr>
                <a:t>产品核心功能简介</a:t>
              </a:r>
              <a:endParaRPr lang="en-US" altLang="zh-CN" sz="2665" b="1"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39849" y="365126"/>
            <a:ext cx="11120772" cy="648000"/>
          </a:xfrm>
        </p:spPr>
        <p:txBody>
          <a:bodyPr/>
          <a:lstStyle/>
          <a:p>
            <a:r>
              <a:rPr lang="zh-CN" altLang="en-US" dirty="0"/>
              <a:t>流量控制</a:t>
            </a:r>
            <a:endParaRPr lang="zh-CN" altLang="en-US" dirty="0"/>
          </a:p>
        </p:txBody>
      </p:sp>
      <p:graphicFrame>
        <p:nvGraphicFramePr>
          <p:cNvPr id="116" name="图示 115"/>
          <p:cNvGraphicFramePr/>
          <p:nvPr/>
        </p:nvGraphicFramePr>
        <p:xfrm>
          <a:off x="4510642" y="507034"/>
          <a:ext cx="7832435" cy="573578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7" name="流程图: 接点 116"/>
          <p:cNvSpPr/>
          <p:nvPr/>
        </p:nvSpPr>
        <p:spPr>
          <a:xfrm>
            <a:off x="6099297" y="4146163"/>
            <a:ext cx="147782" cy="138545"/>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4" name="流程图: 接点 123"/>
          <p:cNvSpPr/>
          <p:nvPr/>
        </p:nvSpPr>
        <p:spPr>
          <a:xfrm>
            <a:off x="9332024" y="961072"/>
            <a:ext cx="147782" cy="147782"/>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5" name="流程图: 接点 124"/>
          <p:cNvSpPr/>
          <p:nvPr/>
        </p:nvSpPr>
        <p:spPr>
          <a:xfrm>
            <a:off x="6099297" y="1942723"/>
            <a:ext cx="138546" cy="138546"/>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6" name="流程图: 接点 125"/>
          <p:cNvSpPr/>
          <p:nvPr/>
        </p:nvSpPr>
        <p:spPr>
          <a:xfrm>
            <a:off x="9313555" y="3159615"/>
            <a:ext cx="157018" cy="157018"/>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7" name="流程图: 接点 126"/>
          <p:cNvSpPr/>
          <p:nvPr/>
        </p:nvSpPr>
        <p:spPr>
          <a:xfrm>
            <a:off x="9766125" y="5134453"/>
            <a:ext cx="147782" cy="147782"/>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143" name="图片 142"/>
          <p:cNvPicPr>
            <a:picLocks noChangeAspect="1"/>
          </p:cNvPicPr>
          <p:nvPr/>
        </p:nvPicPr>
        <p:blipFill>
          <a:blip r:embed="rId6" cstate="print">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2042601" y="2984001"/>
            <a:ext cx="1791625" cy="1791625"/>
          </a:xfrm>
          <a:prstGeom prst="rect">
            <a:avLst/>
          </a:prstGeom>
        </p:spPr>
      </p:pic>
      <p:pic>
        <p:nvPicPr>
          <p:cNvPr id="144" name="图片 143"/>
          <p:cNvPicPr>
            <a:picLocks noChangeAspect="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artisticGlowEdges trans="15000"/>
                    </a14:imgEffect>
                  </a14:imgLayer>
                </a14:imgProps>
              </a:ext>
              <a:ext uri="{28A0092B-C50C-407E-A947-70E740481C1C}">
                <a14:useLocalDpi xmlns:a14="http://schemas.microsoft.com/office/drawing/2010/main" val="0"/>
              </a:ext>
            </a:extLst>
          </a:blip>
          <a:stretch>
            <a:fillRect/>
          </a:stretch>
        </p:blipFill>
        <p:spPr>
          <a:xfrm>
            <a:off x="306359" y="3114466"/>
            <a:ext cx="502227" cy="502227"/>
          </a:xfrm>
          <a:prstGeom prst="rect">
            <a:avLst/>
          </a:prstGeom>
        </p:spPr>
      </p:pic>
      <p:pic>
        <p:nvPicPr>
          <p:cNvPr id="145" name="图片 144"/>
          <p:cNvPicPr>
            <a:picLocks noChangeAspect="1"/>
          </p:cNvPicPr>
          <p:nvPr/>
        </p:nvPicPr>
        <p:blipFill>
          <a:blip r:embed="rId9" cstate="print">
            <a:duotone>
              <a:schemeClr val="accent4">
                <a:shade val="45000"/>
                <a:satMod val="135000"/>
              </a:schemeClr>
              <a:prstClr val="white"/>
            </a:duotone>
            <a:extLst>
              <a:ext uri="{BEBA8EAE-BF5A-486C-A8C5-ECC9F3942E4B}">
                <a14:imgProps xmlns:a14="http://schemas.microsoft.com/office/drawing/2010/main">
                  <a14:imgLayer r:embed="rId10">
                    <a14:imgEffect>
                      <a14:artisticGlowEdges trans="15000"/>
                    </a14:imgEffect>
                  </a14:imgLayer>
                </a14:imgProps>
              </a:ext>
              <a:ext uri="{28A0092B-C50C-407E-A947-70E740481C1C}">
                <a14:useLocalDpi xmlns:a14="http://schemas.microsoft.com/office/drawing/2010/main" val="0"/>
              </a:ext>
            </a:extLst>
          </a:blip>
          <a:stretch>
            <a:fillRect/>
          </a:stretch>
        </p:blipFill>
        <p:spPr>
          <a:xfrm>
            <a:off x="1066530" y="2933866"/>
            <a:ext cx="657460" cy="614448"/>
          </a:xfrm>
          <a:prstGeom prst="rect">
            <a:avLst/>
          </a:prstGeom>
        </p:spPr>
      </p:pic>
      <p:pic>
        <p:nvPicPr>
          <p:cNvPr id="146" name="图片 145"/>
          <p:cNvPicPr>
            <a:picLocks noChangeAspect="1"/>
          </p:cNvPicPr>
          <p:nvPr/>
        </p:nvPicPr>
        <p:blipFill>
          <a:blip r:embed="rId11" cstate="print">
            <a:duotone>
              <a:schemeClr val="accent6">
                <a:shade val="45000"/>
                <a:satMod val="135000"/>
              </a:schemeClr>
              <a:prstClr val="white"/>
            </a:duotone>
            <a:extLst>
              <a:ext uri="{BEBA8EAE-BF5A-486C-A8C5-ECC9F3942E4B}">
                <a14:imgProps xmlns:a14="http://schemas.microsoft.com/office/drawing/2010/main">
                  <a14:imgLayer r:embed="rId12">
                    <a14:imgEffect>
                      <a14:artisticGlowEdges trans="15000"/>
                    </a14:imgEffect>
                  </a14:imgLayer>
                </a14:imgProps>
              </a:ext>
              <a:ext uri="{28A0092B-C50C-407E-A947-70E740481C1C}">
                <a14:useLocalDpi xmlns:a14="http://schemas.microsoft.com/office/drawing/2010/main" val="0"/>
              </a:ext>
            </a:extLst>
          </a:blip>
          <a:stretch>
            <a:fillRect/>
          </a:stretch>
        </p:blipFill>
        <p:spPr>
          <a:xfrm>
            <a:off x="996291" y="3782056"/>
            <a:ext cx="576691" cy="576691"/>
          </a:xfrm>
          <a:prstGeom prst="rect">
            <a:avLst/>
          </a:prstGeom>
        </p:spPr>
      </p:pic>
      <p:pic>
        <p:nvPicPr>
          <p:cNvPr id="149" name="图片 148"/>
          <p:cNvPicPr>
            <a:picLocks noChangeAspect="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artisticGlowEdges trans="15000"/>
                    </a14:imgEffect>
                  </a14:imgLayer>
                </a14:imgProps>
              </a:ext>
              <a:ext uri="{28A0092B-C50C-407E-A947-70E740481C1C}">
                <a14:useLocalDpi xmlns:a14="http://schemas.microsoft.com/office/drawing/2010/main" val="0"/>
              </a:ext>
            </a:extLst>
          </a:blip>
          <a:stretch>
            <a:fillRect/>
          </a:stretch>
        </p:blipFill>
        <p:spPr>
          <a:xfrm>
            <a:off x="4396967" y="3819287"/>
            <a:ext cx="502227" cy="502227"/>
          </a:xfrm>
          <a:prstGeom prst="rect">
            <a:avLst/>
          </a:prstGeom>
        </p:spPr>
      </p:pic>
      <p:pic>
        <p:nvPicPr>
          <p:cNvPr id="150" name="图片 149"/>
          <p:cNvPicPr>
            <a:picLocks noChangeAspect="1"/>
          </p:cNvPicPr>
          <p:nvPr/>
        </p:nvPicPr>
        <p:blipFill>
          <a:blip r:embed="rId9" cstate="print">
            <a:duotone>
              <a:schemeClr val="accent4">
                <a:shade val="45000"/>
                <a:satMod val="135000"/>
              </a:schemeClr>
              <a:prstClr val="white"/>
            </a:duotone>
            <a:extLst>
              <a:ext uri="{BEBA8EAE-BF5A-486C-A8C5-ECC9F3942E4B}">
                <a14:imgProps xmlns:a14="http://schemas.microsoft.com/office/drawing/2010/main">
                  <a14:imgLayer r:embed="rId10">
                    <a14:imgEffect>
                      <a14:artisticGlowEdges trans="15000"/>
                    </a14:imgEffect>
                  </a14:imgLayer>
                </a14:imgProps>
              </a:ext>
              <a:ext uri="{28A0092B-C50C-407E-A947-70E740481C1C}">
                <a14:useLocalDpi xmlns:a14="http://schemas.microsoft.com/office/drawing/2010/main" val="0"/>
              </a:ext>
            </a:extLst>
          </a:blip>
          <a:stretch>
            <a:fillRect/>
          </a:stretch>
        </p:blipFill>
        <p:spPr>
          <a:xfrm>
            <a:off x="4823028" y="3309469"/>
            <a:ext cx="657460" cy="614448"/>
          </a:xfrm>
          <a:prstGeom prst="rect">
            <a:avLst/>
          </a:prstGeom>
        </p:spPr>
      </p:pic>
      <p:pic>
        <p:nvPicPr>
          <p:cNvPr id="151" name="图片 150"/>
          <p:cNvPicPr>
            <a:picLocks noChangeAspect="1"/>
          </p:cNvPicPr>
          <p:nvPr/>
        </p:nvPicPr>
        <p:blipFill>
          <a:blip r:embed="rId11" cstate="print">
            <a:duotone>
              <a:schemeClr val="accent6">
                <a:shade val="45000"/>
                <a:satMod val="135000"/>
              </a:schemeClr>
              <a:prstClr val="white"/>
            </a:duotone>
            <a:extLst>
              <a:ext uri="{BEBA8EAE-BF5A-486C-A8C5-ECC9F3942E4B}">
                <a14:imgProps xmlns:a14="http://schemas.microsoft.com/office/drawing/2010/main">
                  <a14:imgLayer r:embed="rId12">
                    <a14:imgEffect>
                      <a14:artisticGlowEdges trans="15000"/>
                    </a14:imgEffect>
                  </a14:imgLayer>
                </a14:imgProps>
              </a:ext>
              <a:ext uri="{28A0092B-C50C-407E-A947-70E740481C1C}">
                <a14:useLocalDpi xmlns:a14="http://schemas.microsoft.com/office/drawing/2010/main" val="0"/>
              </a:ext>
            </a:extLst>
          </a:blip>
          <a:stretch>
            <a:fillRect/>
          </a:stretch>
        </p:blipFill>
        <p:spPr>
          <a:xfrm>
            <a:off x="4300624" y="2971623"/>
            <a:ext cx="576691" cy="576691"/>
          </a:xfrm>
          <a:prstGeom prst="rect">
            <a:avLst/>
          </a:prstGeom>
        </p:spPr>
      </p:pic>
      <p:sp>
        <p:nvSpPr>
          <p:cNvPr id="152" name="右箭头 151"/>
          <p:cNvSpPr/>
          <p:nvPr/>
        </p:nvSpPr>
        <p:spPr>
          <a:xfrm>
            <a:off x="1607381" y="3510949"/>
            <a:ext cx="709572" cy="77585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153" name="右箭头 152"/>
          <p:cNvSpPr/>
          <p:nvPr/>
        </p:nvSpPr>
        <p:spPr>
          <a:xfrm>
            <a:off x="3571405" y="3515824"/>
            <a:ext cx="709572" cy="77585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54" name="圆角矩形 153"/>
          <p:cNvSpPr/>
          <p:nvPr/>
        </p:nvSpPr>
        <p:spPr>
          <a:xfrm>
            <a:off x="2316953" y="4775626"/>
            <a:ext cx="1310199" cy="44191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400" dirty="0"/>
              <a:t>第二</a:t>
            </a:r>
            <a:r>
              <a:rPr lang="zh-CN" altLang="en-US" sz="1400" dirty="0" smtClean="0"/>
              <a:t>代防火墙</a:t>
            </a:r>
            <a:endParaRPr lang="zh-CN" altLang="en-US" sz="1400" dirty="0"/>
          </a:p>
        </p:txBody>
      </p:sp>
      <p:sp>
        <p:nvSpPr>
          <p:cNvPr id="156" name="圆角矩形 155"/>
          <p:cNvSpPr/>
          <p:nvPr/>
        </p:nvSpPr>
        <p:spPr>
          <a:xfrm>
            <a:off x="2261206" y="2471632"/>
            <a:ext cx="1310199" cy="44191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400" dirty="0" smtClean="0"/>
              <a:t>流量</a:t>
            </a:r>
            <a:r>
              <a:rPr lang="zh-CN" altLang="en-US" sz="1400" dirty="0"/>
              <a:t>过滤</a:t>
            </a:r>
            <a:endParaRPr lang="zh-CN" altLang="en-US" sz="1400" dirty="0"/>
          </a:p>
        </p:txBody>
      </p:sp>
      <p:pic>
        <p:nvPicPr>
          <p:cNvPr id="157" name="图片 156"/>
          <p:cNvPicPr>
            <a:picLocks noChangeAspect="1"/>
          </p:cNvPicPr>
          <p:nvPr/>
        </p:nvPicPr>
        <p:blipFill>
          <a:blip r:embed="rId13">
            <a:duotone>
              <a:schemeClr val="accent6">
                <a:shade val="45000"/>
                <a:satMod val="135000"/>
              </a:schemeClr>
              <a:prstClr val="white"/>
            </a:duotone>
            <a:extLst>
              <a:ext uri="{BEBA8EAE-BF5A-486C-A8C5-ECC9F3942E4B}">
                <a14:imgProps xmlns:a14="http://schemas.microsoft.com/office/drawing/2010/main">
                  <a14:imgLayer r:embed="rId14">
                    <a14:imgEffect>
                      <a14:artisticGlowEdges trans="15000"/>
                    </a14:imgEffect>
                  </a14:imgLayer>
                </a14:imgProps>
              </a:ext>
              <a:ext uri="{28A0092B-C50C-407E-A947-70E740481C1C}">
                <a14:useLocalDpi xmlns:a14="http://schemas.microsoft.com/office/drawing/2010/main" val="0"/>
              </a:ext>
            </a:extLst>
          </a:blip>
          <a:stretch>
            <a:fillRect/>
          </a:stretch>
        </p:blipFill>
        <p:spPr>
          <a:xfrm>
            <a:off x="292979" y="3710651"/>
            <a:ext cx="557443" cy="557443"/>
          </a:xfrm>
          <a:prstGeom prst="rect">
            <a:avLst/>
          </a:prstGeom>
        </p:spPr>
      </p:pic>
      <p:pic>
        <p:nvPicPr>
          <p:cNvPr id="158" name="图片 157"/>
          <p:cNvPicPr>
            <a:picLocks noChangeAspect="1"/>
          </p:cNvPicPr>
          <p:nvPr/>
        </p:nvPicPr>
        <p:blipFill>
          <a:blip r:embed="rId15" cstate="hq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68923" y="3517924"/>
            <a:ext cx="709710" cy="30136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任意多边形 54"/>
          <p:cNvSpPr/>
          <p:nvPr/>
        </p:nvSpPr>
        <p:spPr>
          <a:xfrm>
            <a:off x="4835407" y="1450646"/>
            <a:ext cx="2107502" cy="4254830"/>
          </a:xfrm>
          <a:custGeom>
            <a:avLst/>
            <a:gdLst>
              <a:gd name="connsiteX0" fmla="*/ 409575 w 2574731"/>
              <a:gd name="connsiteY0" fmla="*/ 0 h 4343400"/>
              <a:gd name="connsiteX1" fmla="*/ 2571750 w 2574731"/>
              <a:gd name="connsiteY1" fmla="*/ 1990725 h 4343400"/>
              <a:gd name="connsiteX2" fmla="*/ 0 w 2574731"/>
              <a:gd name="connsiteY2" fmla="*/ 4343400 h 4343400"/>
              <a:gd name="connsiteX0-1" fmla="*/ 266700 w 2430188"/>
              <a:gd name="connsiteY0-2" fmla="*/ 0 h 4467225"/>
              <a:gd name="connsiteX1-3" fmla="*/ 2428875 w 2430188"/>
              <a:gd name="connsiteY1-4" fmla="*/ 1990725 h 4467225"/>
              <a:gd name="connsiteX2-5" fmla="*/ 0 w 2430188"/>
              <a:gd name="connsiteY2-6" fmla="*/ 4467225 h 4467225"/>
              <a:gd name="connsiteX0-7" fmla="*/ 266700 w 2476515"/>
              <a:gd name="connsiteY0-8" fmla="*/ 0 h 4467225"/>
              <a:gd name="connsiteX1-9" fmla="*/ 2428875 w 2476515"/>
              <a:gd name="connsiteY1-10" fmla="*/ 1990725 h 4467225"/>
              <a:gd name="connsiteX2-11" fmla="*/ 0 w 2476515"/>
              <a:gd name="connsiteY2-12" fmla="*/ 4467225 h 4467225"/>
              <a:gd name="connsiteX0-13" fmla="*/ 266700 w 2470049"/>
              <a:gd name="connsiteY0-14" fmla="*/ 0 h 4467225"/>
              <a:gd name="connsiteX1-15" fmla="*/ 2428875 w 2470049"/>
              <a:gd name="connsiteY1-16" fmla="*/ 1990725 h 4467225"/>
              <a:gd name="connsiteX2-17" fmla="*/ 0 w 2470049"/>
              <a:gd name="connsiteY2-18" fmla="*/ 4467225 h 4467225"/>
              <a:gd name="connsiteX0-19" fmla="*/ 266700 w 2464928"/>
              <a:gd name="connsiteY0-20" fmla="*/ 0 h 4467225"/>
              <a:gd name="connsiteX1-21" fmla="*/ 2428875 w 2464928"/>
              <a:gd name="connsiteY1-22" fmla="*/ 1990725 h 4467225"/>
              <a:gd name="connsiteX2-23" fmla="*/ 0 w 2464928"/>
              <a:gd name="connsiteY2-24" fmla="*/ 4467225 h 4467225"/>
              <a:gd name="connsiteX0-25" fmla="*/ 419100 w 2584389"/>
              <a:gd name="connsiteY0-26" fmla="*/ 0 h 4400550"/>
              <a:gd name="connsiteX1-27" fmla="*/ 2581275 w 2584389"/>
              <a:gd name="connsiteY1-28" fmla="*/ 1990725 h 4400550"/>
              <a:gd name="connsiteX2-29" fmla="*/ 0 w 2584389"/>
              <a:gd name="connsiteY2-30" fmla="*/ 4400550 h 4400550"/>
              <a:gd name="connsiteX0-31" fmla="*/ 419100 w 2584389"/>
              <a:gd name="connsiteY0-32" fmla="*/ 0 h 4400550"/>
              <a:gd name="connsiteX1-33" fmla="*/ 2581275 w 2584389"/>
              <a:gd name="connsiteY1-34" fmla="*/ 1990725 h 4400550"/>
              <a:gd name="connsiteX2-35" fmla="*/ 0 w 2584389"/>
              <a:gd name="connsiteY2-36" fmla="*/ 4400550 h 4400550"/>
              <a:gd name="connsiteX0-37" fmla="*/ 419100 w 2584389"/>
              <a:gd name="connsiteY0-38" fmla="*/ 0 h 4400550"/>
              <a:gd name="connsiteX1-39" fmla="*/ 2581275 w 2584389"/>
              <a:gd name="connsiteY1-40" fmla="*/ 1990725 h 4400550"/>
              <a:gd name="connsiteX2-41" fmla="*/ 0 w 2584389"/>
              <a:gd name="connsiteY2-42" fmla="*/ 4400550 h 4400550"/>
              <a:gd name="connsiteX0-43" fmla="*/ 419100 w 2588800"/>
              <a:gd name="connsiteY0-44" fmla="*/ 0 h 4400550"/>
              <a:gd name="connsiteX1-45" fmla="*/ 2581275 w 2588800"/>
              <a:gd name="connsiteY1-46" fmla="*/ 1990725 h 4400550"/>
              <a:gd name="connsiteX2-47" fmla="*/ 0 w 2588800"/>
              <a:gd name="connsiteY2-48" fmla="*/ 4400550 h 4400550"/>
              <a:gd name="connsiteX0-49" fmla="*/ 419100 w 2611925"/>
              <a:gd name="connsiteY0-50" fmla="*/ 0 h 4400550"/>
              <a:gd name="connsiteX1-51" fmla="*/ 2581275 w 2611925"/>
              <a:gd name="connsiteY1-52" fmla="*/ 1990725 h 4400550"/>
              <a:gd name="connsiteX2-53" fmla="*/ 0 w 2611925"/>
              <a:gd name="connsiteY2-54" fmla="*/ 4400550 h 4400550"/>
              <a:gd name="connsiteX0-55" fmla="*/ 419100 w 2593062"/>
              <a:gd name="connsiteY0-56" fmla="*/ 0 h 4400550"/>
              <a:gd name="connsiteX1-57" fmla="*/ 2581275 w 2593062"/>
              <a:gd name="connsiteY1-58" fmla="*/ 1990725 h 4400550"/>
              <a:gd name="connsiteX2-59" fmla="*/ 0 w 2593062"/>
              <a:gd name="connsiteY2-60" fmla="*/ 4400550 h 4400550"/>
              <a:gd name="connsiteX0-61" fmla="*/ 419100 w 2584044"/>
              <a:gd name="connsiteY0-62" fmla="*/ 0 h 4400550"/>
              <a:gd name="connsiteX1-63" fmla="*/ 2581275 w 2584044"/>
              <a:gd name="connsiteY1-64" fmla="*/ 1990725 h 4400550"/>
              <a:gd name="connsiteX2-65" fmla="*/ 0 w 2584044"/>
              <a:gd name="connsiteY2-66" fmla="*/ 4400550 h 4400550"/>
              <a:gd name="connsiteX0-67" fmla="*/ 514350 w 2586241"/>
              <a:gd name="connsiteY0-68" fmla="*/ 0 h 4495800"/>
              <a:gd name="connsiteX1-69" fmla="*/ 2581275 w 2586241"/>
              <a:gd name="connsiteY1-70" fmla="*/ 2085975 h 4495800"/>
              <a:gd name="connsiteX2-71" fmla="*/ 0 w 2586241"/>
              <a:gd name="connsiteY2-72" fmla="*/ 4495800 h 4495800"/>
              <a:gd name="connsiteX0-73" fmla="*/ 514350 w 2584918"/>
              <a:gd name="connsiteY0-74" fmla="*/ 0 h 4495800"/>
              <a:gd name="connsiteX1-75" fmla="*/ 2581275 w 2584918"/>
              <a:gd name="connsiteY1-76" fmla="*/ 2085975 h 4495800"/>
              <a:gd name="connsiteX2-77" fmla="*/ 0 w 2584918"/>
              <a:gd name="connsiteY2-78" fmla="*/ 4495800 h 4495800"/>
              <a:gd name="connsiteX0-79" fmla="*/ 514350 w 2589123"/>
              <a:gd name="connsiteY0-80" fmla="*/ 0 h 4495800"/>
              <a:gd name="connsiteX1-81" fmla="*/ 2581275 w 2589123"/>
              <a:gd name="connsiteY1-82" fmla="*/ 2085975 h 4495800"/>
              <a:gd name="connsiteX2-83" fmla="*/ 0 w 2589123"/>
              <a:gd name="connsiteY2-84" fmla="*/ 4495800 h 4495800"/>
              <a:gd name="connsiteX0-85" fmla="*/ 790575 w 2868411"/>
              <a:gd name="connsiteY0-86" fmla="*/ 0 h 4676775"/>
              <a:gd name="connsiteX1-87" fmla="*/ 2857500 w 2868411"/>
              <a:gd name="connsiteY1-88" fmla="*/ 2085975 h 4676775"/>
              <a:gd name="connsiteX2-89" fmla="*/ 0 w 2868411"/>
              <a:gd name="connsiteY2-90" fmla="*/ 4676775 h 4676775"/>
              <a:gd name="connsiteX0-91" fmla="*/ 409575 w 2859901"/>
              <a:gd name="connsiteY0-92" fmla="*/ 0 h 5067300"/>
              <a:gd name="connsiteX1-93" fmla="*/ 2857500 w 2859901"/>
              <a:gd name="connsiteY1-94" fmla="*/ 2476500 h 5067300"/>
              <a:gd name="connsiteX2-95" fmla="*/ 0 w 2859901"/>
              <a:gd name="connsiteY2-96" fmla="*/ 5067300 h 5067300"/>
              <a:gd name="connsiteX0-97" fmla="*/ 409575 w 2866048"/>
              <a:gd name="connsiteY0-98" fmla="*/ 0 h 5067300"/>
              <a:gd name="connsiteX1-99" fmla="*/ 2857500 w 2866048"/>
              <a:gd name="connsiteY1-100" fmla="*/ 2476500 h 5067300"/>
              <a:gd name="connsiteX2-101" fmla="*/ 0 w 2866048"/>
              <a:gd name="connsiteY2-102" fmla="*/ 5067300 h 5067300"/>
            </a:gdLst>
            <a:ahLst/>
            <a:cxnLst>
              <a:cxn ang="0">
                <a:pos x="connsiteX0-1" y="connsiteY0-2"/>
              </a:cxn>
              <a:cxn ang="0">
                <a:pos x="connsiteX1-3" y="connsiteY1-4"/>
              </a:cxn>
              <a:cxn ang="0">
                <a:pos x="connsiteX2-5" y="connsiteY2-6"/>
              </a:cxn>
            </a:cxnLst>
            <a:rect l="l" t="t" r="r" b="b"/>
            <a:pathLst>
              <a:path w="2866048" h="5067300">
                <a:moveTo>
                  <a:pt x="409575" y="0"/>
                </a:moveTo>
                <a:cubicBezTo>
                  <a:pt x="1524793" y="633412"/>
                  <a:pt x="2697162" y="1717675"/>
                  <a:pt x="2857500" y="2476500"/>
                </a:cubicBezTo>
                <a:cubicBezTo>
                  <a:pt x="3017838" y="3235325"/>
                  <a:pt x="880269" y="4433887"/>
                  <a:pt x="0" y="5067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p:nvPr/>
        </p:nvSpPr>
        <p:spPr>
          <a:xfrm>
            <a:off x="479813" y="406690"/>
            <a:ext cx="11120772" cy="64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dirty="0" smtClean="0"/>
              <a:t>用户认证</a:t>
            </a:r>
            <a:endParaRPr lang="zh-CN" altLang="en-US" dirty="0"/>
          </a:p>
        </p:txBody>
      </p:sp>
      <p:pic>
        <p:nvPicPr>
          <p:cNvPr id="5" name="图片 4"/>
          <p:cNvPicPr>
            <a:picLocks noChangeAspect="1"/>
          </p:cNvPicPr>
          <p:nvPr/>
        </p:nvPicPr>
        <p:blipFill>
          <a:blip r:embed="rId1">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79813" y="2953423"/>
            <a:ext cx="1206933" cy="904070"/>
          </a:xfrm>
          <a:prstGeom prst="rect">
            <a:avLst/>
          </a:prstGeom>
        </p:spPr>
      </p:pic>
      <p:sp>
        <p:nvSpPr>
          <p:cNvPr id="10" name="燕尾形箭头 9"/>
          <p:cNvSpPr/>
          <p:nvPr/>
        </p:nvSpPr>
        <p:spPr>
          <a:xfrm>
            <a:off x="1730267" y="3201566"/>
            <a:ext cx="1028700" cy="419100"/>
          </a:xfrm>
          <a:prstGeom prst="notchedRightArrow">
            <a:avLst/>
          </a:prstGeom>
          <a:solidFill>
            <a:srgbClr val="99CC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1" name="文本框 10"/>
          <p:cNvSpPr txBox="1"/>
          <p:nvPr/>
        </p:nvSpPr>
        <p:spPr>
          <a:xfrm>
            <a:off x="2796550" y="3109051"/>
            <a:ext cx="1620957" cy="523220"/>
          </a:xfrm>
          <a:prstGeom prst="rect">
            <a:avLst/>
          </a:prstGeom>
          <a:noFill/>
        </p:spPr>
        <p:txBody>
          <a:bodyPr wrap="none" rtlCol="0">
            <a:spAutoFit/>
          </a:bodyPr>
          <a:lstStyle/>
          <a:p>
            <a:r>
              <a:rPr lang="zh-CN" altLang="en-US" sz="2800" b="1" dirty="0" smtClean="0">
                <a:effectLst>
                  <a:outerShdw blurRad="50800" dist="38100" dir="13500000" algn="br" rotWithShape="0">
                    <a:prstClr val="black">
                      <a:alpha val="40000"/>
                    </a:prstClr>
                  </a:outerShdw>
                </a:effectLst>
              </a:rPr>
              <a:t>上网认证</a:t>
            </a:r>
            <a:endParaRPr lang="zh-CN" altLang="en-US" sz="2800" b="1" dirty="0">
              <a:effectLst>
                <a:outerShdw blurRad="50800" dist="38100" dir="13500000" algn="br" rotWithShape="0">
                  <a:prstClr val="black">
                    <a:alpha val="40000"/>
                  </a:prstClr>
                </a:outerShdw>
              </a:effectLst>
            </a:endParaRPr>
          </a:p>
        </p:txBody>
      </p:sp>
      <p:sp>
        <p:nvSpPr>
          <p:cNvPr id="17" name="剪去对角的矩形 16"/>
          <p:cNvSpPr/>
          <p:nvPr/>
        </p:nvSpPr>
        <p:spPr>
          <a:xfrm>
            <a:off x="4279499" y="1931083"/>
            <a:ext cx="1316150" cy="544332"/>
          </a:xfrm>
          <a:prstGeom prst="snip2DiagRect">
            <a:avLst/>
          </a:prstGeom>
          <a:gradFill flip="none" rotWithShape="1">
            <a:gsLst>
              <a:gs pos="0">
                <a:srgbClr val="00B050"/>
              </a:gs>
              <a:gs pos="69000">
                <a:schemeClr val="accent1">
                  <a:lumMod val="75000"/>
                </a:schemeClr>
              </a:gs>
              <a:gs pos="97000">
                <a:srgbClr val="800000"/>
              </a:gs>
            </a:gsLst>
            <a:lin ang="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a:t>内部员工</a:t>
            </a:r>
            <a:endParaRPr lang="zh-CN" altLang="en-US" dirty="0"/>
          </a:p>
        </p:txBody>
      </p:sp>
      <p:sp>
        <p:nvSpPr>
          <p:cNvPr id="18" name="剪去对角的矩形 17"/>
          <p:cNvSpPr/>
          <p:nvPr/>
        </p:nvSpPr>
        <p:spPr>
          <a:xfrm>
            <a:off x="4330604" y="4195084"/>
            <a:ext cx="1316150" cy="544332"/>
          </a:xfrm>
          <a:prstGeom prst="snip2DiagRect">
            <a:avLst/>
          </a:prstGeom>
          <a:gradFill>
            <a:gsLst>
              <a:gs pos="0">
                <a:srgbClr val="993366"/>
              </a:gs>
              <a:gs pos="50000">
                <a:srgbClr val="993366"/>
              </a:gs>
              <a:gs pos="100000">
                <a:schemeClr val="tx1">
                  <a:lumMod val="75000"/>
                  <a:lumOff val="2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a:t>外来访客</a:t>
            </a:r>
            <a:endParaRPr lang="zh-CN" altLang="en-US" dirty="0"/>
          </a:p>
        </p:txBody>
      </p:sp>
      <p:sp>
        <p:nvSpPr>
          <p:cNvPr id="21" name="矩形 20"/>
          <p:cNvSpPr/>
          <p:nvPr/>
        </p:nvSpPr>
        <p:spPr>
          <a:xfrm>
            <a:off x="5521961" y="1441021"/>
            <a:ext cx="1480918" cy="276999"/>
          </a:xfrm>
          <a:prstGeom prst="rect">
            <a:avLst/>
          </a:prstGeom>
        </p:spPr>
        <p:txBody>
          <a:bodyPr wrap="none">
            <a:spAutoFit/>
          </a:bodyPr>
          <a:lstStyle/>
          <a:p>
            <a:pPr>
              <a:spcBef>
                <a:spcPct val="50000"/>
              </a:spcBef>
              <a:buFont typeface="Wingdings" panose="05000000000000000000" pitchFamily="2" charset="2"/>
              <a:buChar char="l"/>
              <a:defRPr/>
            </a:pPr>
            <a:r>
              <a:rPr lang="en-US" altLang="zh-CN" sz="1200" dirty="0">
                <a:solidFill>
                  <a:srgbClr val="00B050"/>
                </a:solidFill>
                <a:latin typeface="微软雅黑" panose="020B0503020204020204" pitchFamily="34" charset="-122"/>
                <a:ea typeface="微软雅黑" panose="020B0503020204020204" pitchFamily="34" charset="-122"/>
              </a:rPr>
              <a:t>IP/MAC</a:t>
            </a:r>
            <a:r>
              <a:rPr lang="zh-CN" altLang="en-US" sz="1200" dirty="0">
                <a:solidFill>
                  <a:srgbClr val="00B050"/>
                </a:solidFill>
                <a:latin typeface="微软雅黑" panose="020B0503020204020204" pitchFamily="34" charset="-122"/>
                <a:ea typeface="微软雅黑" panose="020B0503020204020204" pitchFamily="34" charset="-122"/>
              </a:rPr>
              <a:t>地址绑定</a:t>
            </a:r>
            <a:endParaRPr lang="zh-CN" altLang="en-US" sz="1200" dirty="0">
              <a:solidFill>
                <a:srgbClr val="00B050"/>
              </a:solidFill>
              <a:latin typeface="微软雅黑" panose="020B0503020204020204" pitchFamily="34" charset="-122"/>
              <a:ea typeface="微软雅黑" panose="020B0503020204020204" pitchFamily="34" charset="-122"/>
            </a:endParaRPr>
          </a:p>
        </p:txBody>
      </p:sp>
      <p:sp>
        <p:nvSpPr>
          <p:cNvPr id="23" name="椭圆 22"/>
          <p:cNvSpPr/>
          <p:nvPr/>
        </p:nvSpPr>
        <p:spPr>
          <a:xfrm>
            <a:off x="5093407" y="1338087"/>
            <a:ext cx="428554" cy="428554"/>
          </a:xfrm>
          <a:prstGeom prst="ellipse">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1</a:t>
            </a:r>
            <a:endParaRPr lang="zh-CN" altLang="en-US" dirty="0"/>
          </a:p>
        </p:txBody>
      </p:sp>
      <p:sp>
        <p:nvSpPr>
          <p:cNvPr id="24" name="椭圆 23"/>
          <p:cNvSpPr/>
          <p:nvPr/>
        </p:nvSpPr>
        <p:spPr>
          <a:xfrm>
            <a:off x="5606573" y="1766641"/>
            <a:ext cx="428554" cy="428554"/>
          </a:xfrm>
          <a:prstGeom prst="ellipse">
            <a:avLst/>
          </a:prstGeom>
          <a:solidFill>
            <a:srgbClr val="00A1D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a:t>2</a:t>
            </a:r>
            <a:endParaRPr lang="zh-CN" altLang="en-US" dirty="0"/>
          </a:p>
        </p:txBody>
      </p:sp>
      <p:sp>
        <p:nvSpPr>
          <p:cNvPr id="25" name="矩形 24"/>
          <p:cNvSpPr/>
          <p:nvPr/>
        </p:nvSpPr>
        <p:spPr>
          <a:xfrm>
            <a:off x="6071807" y="1838365"/>
            <a:ext cx="1752403" cy="276999"/>
          </a:xfrm>
          <a:prstGeom prst="rect">
            <a:avLst/>
          </a:prstGeom>
        </p:spPr>
        <p:txBody>
          <a:bodyPr wrap="none">
            <a:spAutoFit/>
          </a:bodyPr>
          <a:lstStyle/>
          <a:p>
            <a:pPr>
              <a:spcBef>
                <a:spcPct val="50000"/>
              </a:spcBef>
              <a:buFont typeface="Wingdings" panose="05000000000000000000" pitchFamily="2" charset="2"/>
              <a:buChar char="l"/>
              <a:defRPr/>
            </a:pPr>
            <a:r>
              <a:rPr lang="zh-CN" altLang="en-US" sz="1200" dirty="0">
                <a:solidFill>
                  <a:srgbClr val="00A1DA"/>
                </a:solidFill>
                <a:latin typeface="微软雅黑" panose="020B0503020204020204" pitchFamily="34" charset="-122"/>
                <a:ea typeface="微软雅黑" panose="020B0503020204020204" pitchFamily="34" charset="-122"/>
              </a:rPr>
              <a:t>本地用户名</a:t>
            </a:r>
            <a:r>
              <a:rPr lang="en-US" altLang="zh-CN" sz="1200" dirty="0">
                <a:solidFill>
                  <a:srgbClr val="00A1DA"/>
                </a:solidFill>
                <a:latin typeface="微软雅黑" panose="020B0503020204020204" pitchFamily="34" charset="-122"/>
                <a:ea typeface="微软雅黑" panose="020B0503020204020204" pitchFamily="34" charset="-122"/>
              </a:rPr>
              <a:t>-</a:t>
            </a:r>
            <a:r>
              <a:rPr lang="zh-CN" altLang="en-US" sz="1200" dirty="0">
                <a:solidFill>
                  <a:srgbClr val="00A1DA"/>
                </a:solidFill>
                <a:latin typeface="微软雅黑" panose="020B0503020204020204" pitchFamily="34" charset="-122"/>
                <a:ea typeface="微软雅黑" panose="020B0503020204020204" pitchFamily="34" charset="-122"/>
              </a:rPr>
              <a:t>密码认证</a:t>
            </a:r>
            <a:endParaRPr lang="zh-CN" altLang="en-US" sz="1200" dirty="0">
              <a:solidFill>
                <a:srgbClr val="00A1DA"/>
              </a:solidFill>
              <a:latin typeface="微软雅黑" panose="020B0503020204020204" pitchFamily="34" charset="-122"/>
              <a:ea typeface="微软雅黑" panose="020B0503020204020204" pitchFamily="34" charset="-122"/>
            </a:endParaRPr>
          </a:p>
        </p:txBody>
      </p:sp>
      <p:sp>
        <p:nvSpPr>
          <p:cNvPr id="26" name="矩形 25"/>
          <p:cNvSpPr/>
          <p:nvPr/>
        </p:nvSpPr>
        <p:spPr>
          <a:xfrm>
            <a:off x="6516623" y="2284730"/>
            <a:ext cx="1531188" cy="276999"/>
          </a:xfrm>
          <a:prstGeom prst="rect">
            <a:avLst/>
          </a:prstGeom>
        </p:spPr>
        <p:txBody>
          <a:bodyPr wrap="none">
            <a:spAutoFit/>
          </a:bodyPr>
          <a:lstStyle/>
          <a:p>
            <a:pPr>
              <a:spcBef>
                <a:spcPct val="50000"/>
              </a:spcBef>
              <a:buFont typeface="Wingdings" panose="05000000000000000000" pitchFamily="2" charset="2"/>
              <a:buChar char="l"/>
              <a:defRPr/>
            </a:pPr>
            <a:r>
              <a:rPr lang="zh-CN" altLang="en-US" sz="1200" dirty="0">
                <a:solidFill>
                  <a:srgbClr val="4CBCB1"/>
                </a:solidFill>
                <a:latin typeface="微软雅黑" panose="020B0503020204020204" pitchFamily="34" charset="-122"/>
                <a:ea typeface="微软雅黑" panose="020B0503020204020204" pitchFamily="34" charset="-122"/>
              </a:rPr>
              <a:t>第三方服务器认证</a:t>
            </a:r>
            <a:endParaRPr lang="zh-CN" altLang="en-US" sz="1200" dirty="0">
              <a:solidFill>
                <a:srgbClr val="4CBCB1"/>
              </a:solidFill>
              <a:latin typeface="微软雅黑" panose="020B0503020204020204" pitchFamily="34" charset="-122"/>
              <a:ea typeface="微软雅黑" panose="020B0503020204020204" pitchFamily="34" charset="-122"/>
            </a:endParaRPr>
          </a:p>
        </p:txBody>
      </p:sp>
      <p:sp>
        <p:nvSpPr>
          <p:cNvPr id="27" name="椭圆 26"/>
          <p:cNvSpPr/>
          <p:nvPr/>
        </p:nvSpPr>
        <p:spPr>
          <a:xfrm>
            <a:off x="5972593" y="2203937"/>
            <a:ext cx="428554" cy="428554"/>
          </a:xfrm>
          <a:prstGeom prst="ellipse">
            <a:avLst/>
          </a:prstGeom>
          <a:solidFill>
            <a:srgbClr val="4CBCB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3</a:t>
            </a:r>
            <a:endParaRPr lang="zh-CN" altLang="en-US" dirty="0"/>
          </a:p>
        </p:txBody>
      </p:sp>
      <p:sp>
        <p:nvSpPr>
          <p:cNvPr id="28" name="椭圆 27"/>
          <p:cNvSpPr/>
          <p:nvPr/>
        </p:nvSpPr>
        <p:spPr>
          <a:xfrm>
            <a:off x="6353212" y="2592589"/>
            <a:ext cx="428554" cy="428554"/>
          </a:xfrm>
          <a:prstGeom prst="ellipse">
            <a:avLst/>
          </a:prstGeom>
          <a:solidFill>
            <a:srgbClr val="7496D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a:t>4</a:t>
            </a:r>
            <a:endParaRPr lang="zh-CN" altLang="en-US" dirty="0"/>
          </a:p>
        </p:txBody>
      </p:sp>
      <p:sp>
        <p:nvSpPr>
          <p:cNvPr id="29" name="矩形 28"/>
          <p:cNvSpPr/>
          <p:nvPr/>
        </p:nvSpPr>
        <p:spPr>
          <a:xfrm>
            <a:off x="6865710" y="2669762"/>
            <a:ext cx="915635" cy="276999"/>
          </a:xfrm>
          <a:prstGeom prst="rect">
            <a:avLst/>
          </a:prstGeom>
        </p:spPr>
        <p:txBody>
          <a:bodyPr wrap="none">
            <a:spAutoFit/>
          </a:bodyPr>
          <a:lstStyle/>
          <a:p>
            <a:pPr>
              <a:spcBef>
                <a:spcPct val="50000"/>
              </a:spcBef>
              <a:buFont typeface="Wingdings" panose="05000000000000000000" pitchFamily="2" charset="2"/>
              <a:buChar char="l"/>
            </a:pPr>
            <a:r>
              <a:rPr lang="zh-CN" altLang="en-US" sz="1200" dirty="0">
                <a:solidFill>
                  <a:srgbClr val="7496D3"/>
                </a:solidFill>
                <a:latin typeface="微软雅黑" panose="020B0503020204020204" pitchFamily="34" charset="-122"/>
                <a:ea typeface="微软雅黑" panose="020B0503020204020204" pitchFamily="34" charset="-122"/>
              </a:rPr>
              <a:t>单点登录</a:t>
            </a:r>
            <a:endParaRPr lang="zh-CN" altLang="en-US" sz="1200" dirty="0">
              <a:solidFill>
                <a:srgbClr val="7496D3"/>
              </a:solidFill>
              <a:latin typeface="微软雅黑" panose="020B0503020204020204" pitchFamily="34" charset="-122"/>
              <a:ea typeface="微软雅黑" panose="020B0503020204020204" pitchFamily="34" charset="-122"/>
            </a:endParaRPr>
          </a:p>
        </p:txBody>
      </p:sp>
      <p:sp>
        <p:nvSpPr>
          <p:cNvPr id="30" name="椭圆 29"/>
          <p:cNvSpPr/>
          <p:nvPr/>
        </p:nvSpPr>
        <p:spPr>
          <a:xfrm>
            <a:off x="4754194" y="5385647"/>
            <a:ext cx="428554" cy="428554"/>
          </a:xfrm>
          <a:prstGeom prst="ellipse">
            <a:avLst/>
          </a:prstGeom>
          <a:solidFill>
            <a:srgbClr val="993366"/>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1</a:t>
            </a:r>
            <a:endParaRPr lang="zh-CN" altLang="en-US" dirty="0"/>
          </a:p>
        </p:txBody>
      </p:sp>
      <p:sp>
        <p:nvSpPr>
          <p:cNvPr id="31" name="椭圆 30"/>
          <p:cNvSpPr/>
          <p:nvPr/>
        </p:nvSpPr>
        <p:spPr>
          <a:xfrm>
            <a:off x="5220615" y="5022290"/>
            <a:ext cx="428554" cy="428554"/>
          </a:xfrm>
          <a:prstGeom prst="ellipse">
            <a:avLst/>
          </a:prstGeom>
          <a:solidFill>
            <a:srgbClr val="CC0066"/>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a:t>2</a:t>
            </a:r>
            <a:endParaRPr lang="zh-CN" altLang="en-US" dirty="0"/>
          </a:p>
        </p:txBody>
      </p:sp>
      <p:sp>
        <p:nvSpPr>
          <p:cNvPr id="34" name="椭圆 33"/>
          <p:cNvSpPr/>
          <p:nvPr/>
        </p:nvSpPr>
        <p:spPr>
          <a:xfrm>
            <a:off x="5610734" y="4655569"/>
            <a:ext cx="428554" cy="428554"/>
          </a:xfrm>
          <a:prstGeom prst="ellipse">
            <a:avLst/>
          </a:prstGeom>
          <a:solidFill>
            <a:srgbClr val="66003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3</a:t>
            </a:r>
            <a:endParaRPr lang="zh-CN" altLang="en-US" dirty="0"/>
          </a:p>
        </p:txBody>
      </p:sp>
      <p:sp>
        <p:nvSpPr>
          <p:cNvPr id="35" name="椭圆 34"/>
          <p:cNvSpPr/>
          <p:nvPr/>
        </p:nvSpPr>
        <p:spPr>
          <a:xfrm>
            <a:off x="6128018" y="4290892"/>
            <a:ext cx="428554" cy="428554"/>
          </a:xfrm>
          <a:prstGeom prst="ellipse">
            <a:avLst/>
          </a:prstGeom>
          <a:solidFill>
            <a:srgbClr val="6600C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a:t>4</a:t>
            </a:r>
            <a:endParaRPr lang="zh-CN" altLang="en-US" dirty="0"/>
          </a:p>
        </p:txBody>
      </p:sp>
      <p:sp>
        <p:nvSpPr>
          <p:cNvPr id="36" name="矩形 35"/>
          <p:cNvSpPr/>
          <p:nvPr/>
        </p:nvSpPr>
        <p:spPr>
          <a:xfrm>
            <a:off x="5210189" y="5563839"/>
            <a:ext cx="1253100" cy="276999"/>
          </a:xfrm>
          <a:prstGeom prst="rect">
            <a:avLst/>
          </a:prstGeom>
        </p:spPr>
        <p:txBody>
          <a:bodyPr wrap="none">
            <a:spAutoFit/>
          </a:bodyPr>
          <a:lstStyle/>
          <a:p>
            <a:pPr>
              <a:spcBef>
                <a:spcPct val="50000"/>
              </a:spcBef>
              <a:buFont typeface="Wingdings" panose="05000000000000000000" pitchFamily="2" charset="2"/>
              <a:buChar char="l"/>
            </a:pPr>
            <a:r>
              <a:rPr lang="en-US" altLang="zh-CN" sz="1200" dirty="0">
                <a:solidFill>
                  <a:srgbClr val="993366"/>
                </a:solidFill>
                <a:latin typeface="微软雅黑" panose="020B0503020204020204" pitchFamily="34" charset="-122"/>
                <a:ea typeface="微软雅黑" panose="020B0503020204020204" pitchFamily="34" charset="-122"/>
              </a:rPr>
              <a:t>Web</a:t>
            </a:r>
            <a:r>
              <a:rPr lang="zh-CN" altLang="en-US" sz="1200" dirty="0">
                <a:solidFill>
                  <a:srgbClr val="993366"/>
                </a:solidFill>
                <a:latin typeface="微软雅黑" panose="020B0503020204020204" pitchFamily="34" charset="-122"/>
                <a:ea typeface="微软雅黑" panose="020B0503020204020204" pitchFamily="34" charset="-122"/>
              </a:rPr>
              <a:t>界面认证</a:t>
            </a:r>
            <a:endParaRPr lang="zh-CN" altLang="en-US" sz="1200" dirty="0">
              <a:solidFill>
                <a:srgbClr val="993366"/>
              </a:solidFill>
              <a:latin typeface="微软雅黑" panose="020B0503020204020204" pitchFamily="34" charset="-122"/>
              <a:ea typeface="微软雅黑" panose="020B0503020204020204" pitchFamily="34" charset="-122"/>
            </a:endParaRPr>
          </a:p>
        </p:txBody>
      </p:sp>
      <p:sp>
        <p:nvSpPr>
          <p:cNvPr id="37" name="矩形 36"/>
          <p:cNvSpPr/>
          <p:nvPr/>
        </p:nvSpPr>
        <p:spPr>
          <a:xfrm>
            <a:off x="5687036" y="5193343"/>
            <a:ext cx="1069524" cy="276999"/>
          </a:xfrm>
          <a:prstGeom prst="rect">
            <a:avLst/>
          </a:prstGeom>
        </p:spPr>
        <p:txBody>
          <a:bodyPr wrap="none">
            <a:spAutoFit/>
          </a:bodyPr>
          <a:lstStyle/>
          <a:p>
            <a:pPr>
              <a:spcBef>
                <a:spcPct val="50000"/>
              </a:spcBef>
              <a:buFont typeface="Wingdings" panose="05000000000000000000" pitchFamily="2" charset="2"/>
              <a:buChar char="l"/>
            </a:pPr>
            <a:r>
              <a:rPr lang="zh-CN" altLang="en-US" sz="1200" dirty="0">
                <a:solidFill>
                  <a:srgbClr val="CC0066"/>
                </a:solidFill>
                <a:latin typeface="微软雅黑" panose="020B0503020204020204" pitchFamily="34" charset="-122"/>
                <a:ea typeface="微软雅黑" panose="020B0503020204020204" pitchFamily="34" charset="-122"/>
              </a:rPr>
              <a:t>微信小程序</a:t>
            </a:r>
            <a:endParaRPr lang="zh-CN" altLang="en-US" sz="1200" dirty="0">
              <a:solidFill>
                <a:srgbClr val="CC0066"/>
              </a:solidFill>
              <a:latin typeface="微软雅黑" panose="020B0503020204020204" pitchFamily="34" charset="-122"/>
              <a:ea typeface="微软雅黑" panose="020B0503020204020204" pitchFamily="34" charset="-122"/>
            </a:endParaRPr>
          </a:p>
        </p:txBody>
      </p:sp>
      <p:sp>
        <p:nvSpPr>
          <p:cNvPr id="38" name="矩形 37"/>
          <p:cNvSpPr/>
          <p:nvPr/>
        </p:nvSpPr>
        <p:spPr>
          <a:xfrm>
            <a:off x="6137196" y="4751530"/>
            <a:ext cx="1069524" cy="276999"/>
          </a:xfrm>
          <a:prstGeom prst="rect">
            <a:avLst/>
          </a:prstGeom>
        </p:spPr>
        <p:txBody>
          <a:bodyPr wrap="none">
            <a:spAutoFit/>
          </a:bodyPr>
          <a:lstStyle/>
          <a:p>
            <a:pPr>
              <a:spcBef>
                <a:spcPct val="50000"/>
              </a:spcBef>
              <a:buFont typeface="Wingdings" panose="05000000000000000000" pitchFamily="2" charset="2"/>
              <a:buChar char="l"/>
              <a:defRPr/>
            </a:pPr>
            <a:r>
              <a:rPr lang="zh-CN" altLang="en-US" sz="1200" dirty="0">
                <a:solidFill>
                  <a:srgbClr val="660033"/>
                </a:solidFill>
                <a:latin typeface="微软雅黑" panose="020B0503020204020204" pitchFamily="34" charset="-122"/>
                <a:ea typeface="微软雅黑" panose="020B0503020204020204" pitchFamily="34" charset="-122"/>
              </a:rPr>
              <a:t>二维码认证</a:t>
            </a:r>
            <a:endParaRPr lang="zh-CN" altLang="en-US" sz="1200" dirty="0">
              <a:solidFill>
                <a:srgbClr val="660033"/>
              </a:solidFill>
              <a:latin typeface="微软雅黑" panose="020B0503020204020204" pitchFamily="34" charset="-122"/>
              <a:ea typeface="微软雅黑" panose="020B0503020204020204" pitchFamily="34" charset="-122"/>
            </a:endParaRPr>
          </a:p>
        </p:txBody>
      </p:sp>
      <p:sp>
        <p:nvSpPr>
          <p:cNvPr id="39" name="矩形 38"/>
          <p:cNvSpPr/>
          <p:nvPr/>
        </p:nvSpPr>
        <p:spPr>
          <a:xfrm>
            <a:off x="6583182" y="4436221"/>
            <a:ext cx="915635" cy="276999"/>
          </a:xfrm>
          <a:prstGeom prst="rect">
            <a:avLst/>
          </a:prstGeom>
        </p:spPr>
        <p:txBody>
          <a:bodyPr wrap="none">
            <a:spAutoFit/>
          </a:bodyPr>
          <a:lstStyle/>
          <a:p>
            <a:pPr>
              <a:spcBef>
                <a:spcPct val="50000"/>
              </a:spcBef>
              <a:buFont typeface="Wingdings" panose="05000000000000000000" pitchFamily="2" charset="2"/>
              <a:buChar char="l"/>
              <a:defRPr/>
            </a:pPr>
            <a:r>
              <a:rPr lang="zh-CN" altLang="en-US" sz="1200" dirty="0">
                <a:solidFill>
                  <a:srgbClr val="6600CC"/>
                </a:solidFill>
                <a:latin typeface="微软雅黑" panose="020B0503020204020204" pitchFamily="34" charset="-122"/>
                <a:ea typeface="微软雅黑" panose="020B0503020204020204" pitchFamily="34" charset="-122"/>
              </a:rPr>
              <a:t>短信认证</a:t>
            </a:r>
            <a:endParaRPr lang="zh-CN" altLang="en-US" sz="1200" dirty="0">
              <a:solidFill>
                <a:srgbClr val="6600CC"/>
              </a:solidFill>
              <a:latin typeface="微软雅黑" panose="020B0503020204020204" pitchFamily="34" charset="-122"/>
              <a:ea typeface="微软雅黑" panose="020B0503020204020204" pitchFamily="34" charset="-122"/>
            </a:endParaRPr>
          </a:p>
        </p:txBody>
      </p:sp>
      <p:sp>
        <p:nvSpPr>
          <p:cNvPr id="40" name="燕尾形 39"/>
          <p:cNvSpPr/>
          <p:nvPr/>
        </p:nvSpPr>
        <p:spPr>
          <a:xfrm rot="19986252">
            <a:off x="3762566" y="2423770"/>
            <a:ext cx="484632" cy="484632"/>
          </a:xfrm>
          <a:prstGeom prst="chevron">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solidFill>
                <a:schemeClr val="tx1"/>
              </a:solidFill>
            </a:endParaRPr>
          </a:p>
        </p:txBody>
      </p:sp>
      <p:sp>
        <p:nvSpPr>
          <p:cNvPr id="41" name="燕尾形 40"/>
          <p:cNvSpPr/>
          <p:nvPr/>
        </p:nvSpPr>
        <p:spPr>
          <a:xfrm rot="1661220">
            <a:off x="3848030" y="3805832"/>
            <a:ext cx="484632" cy="484632"/>
          </a:xfrm>
          <a:prstGeom prst="chevron">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6747213" y="3448619"/>
            <a:ext cx="428554" cy="428554"/>
          </a:xfrm>
          <a:prstGeom prst="ellipse">
            <a:avLst/>
          </a:prstGeom>
          <a:solidFill>
            <a:srgbClr val="3333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6</a:t>
            </a:r>
            <a:endParaRPr lang="zh-CN" altLang="en-US" dirty="0"/>
          </a:p>
        </p:txBody>
      </p:sp>
      <p:sp>
        <p:nvSpPr>
          <p:cNvPr id="47" name="椭圆 46"/>
          <p:cNvSpPr/>
          <p:nvPr/>
        </p:nvSpPr>
        <p:spPr>
          <a:xfrm>
            <a:off x="6474201" y="3877173"/>
            <a:ext cx="428554" cy="428554"/>
          </a:xfrm>
          <a:prstGeom prst="ellipse">
            <a:avLst/>
          </a:prstGeom>
          <a:solidFill>
            <a:srgbClr val="0066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5</a:t>
            </a:r>
            <a:endParaRPr lang="zh-CN" altLang="en-US" dirty="0"/>
          </a:p>
        </p:txBody>
      </p:sp>
      <p:sp>
        <p:nvSpPr>
          <p:cNvPr id="48" name="矩形 47"/>
          <p:cNvSpPr/>
          <p:nvPr/>
        </p:nvSpPr>
        <p:spPr>
          <a:xfrm>
            <a:off x="6924484" y="4037352"/>
            <a:ext cx="1223412" cy="276999"/>
          </a:xfrm>
          <a:prstGeom prst="rect">
            <a:avLst/>
          </a:prstGeom>
        </p:spPr>
        <p:txBody>
          <a:bodyPr wrap="none">
            <a:spAutoFit/>
          </a:bodyPr>
          <a:lstStyle/>
          <a:p>
            <a:pPr>
              <a:spcBef>
                <a:spcPct val="50000"/>
              </a:spcBef>
              <a:buFont typeface="Wingdings" panose="05000000000000000000" pitchFamily="2" charset="2"/>
              <a:buChar char="l"/>
            </a:pPr>
            <a:r>
              <a:rPr lang="zh-CN" altLang="en-US" sz="1200" dirty="0" smtClean="0">
                <a:solidFill>
                  <a:srgbClr val="006600"/>
                </a:solidFill>
                <a:latin typeface="微软雅黑" panose="020B0503020204020204" pitchFamily="34" charset="-122"/>
                <a:ea typeface="微软雅黑" panose="020B0503020204020204" pitchFamily="34" charset="-122"/>
              </a:rPr>
              <a:t>企业微信认证</a:t>
            </a:r>
            <a:endParaRPr lang="zh-CN" altLang="en-US" sz="1200" dirty="0">
              <a:solidFill>
                <a:srgbClr val="006600"/>
              </a:solidFill>
              <a:latin typeface="微软雅黑" panose="020B0503020204020204" pitchFamily="34" charset="-122"/>
              <a:ea typeface="微软雅黑" panose="020B0503020204020204" pitchFamily="34" charset="-122"/>
            </a:endParaRPr>
          </a:p>
        </p:txBody>
      </p:sp>
      <p:sp>
        <p:nvSpPr>
          <p:cNvPr id="49" name="矩形 48"/>
          <p:cNvSpPr/>
          <p:nvPr/>
        </p:nvSpPr>
        <p:spPr>
          <a:xfrm>
            <a:off x="7197459" y="3578052"/>
            <a:ext cx="915635" cy="276999"/>
          </a:xfrm>
          <a:prstGeom prst="rect">
            <a:avLst/>
          </a:prstGeom>
        </p:spPr>
        <p:txBody>
          <a:bodyPr wrap="none">
            <a:spAutoFit/>
          </a:bodyPr>
          <a:lstStyle/>
          <a:p>
            <a:pPr>
              <a:spcBef>
                <a:spcPct val="50000"/>
              </a:spcBef>
              <a:buFont typeface="Wingdings" panose="05000000000000000000" pitchFamily="2" charset="2"/>
              <a:buChar char="l"/>
            </a:pPr>
            <a:r>
              <a:rPr lang="zh-CN" altLang="en-US" sz="1200" dirty="0" smtClean="0">
                <a:solidFill>
                  <a:srgbClr val="333300"/>
                </a:solidFill>
                <a:latin typeface="微软雅黑" panose="020B0503020204020204" pitchFamily="34" charset="-122"/>
                <a:ea typeface="微软雅黑" panose="020B0503020204020204" pitchFamily="34" charset="-122"/>
              </a:rPr>
              <a:t>钉钉认证</a:t>
            </a:r>
            <a:endParaRPr lang="zh-CN" altLang="en-US" sz="1200" dirty="0">
              <a:solidFill>
                <a:srgbClr val="333300"/>
              </a:solidFill>
              <a:latin typeface="微软雅黑" panose="020B0503020204020204" pitchFamily="34" charset="-122"/>
              <a:ea typeface="微软雅黑" panose="020B0503020204020204" pitchFamily="34" charset="-122"/>
            </a:endParaRPr>
          </a:p>
        </p:txBody>
      </p:sp>
      <p:pic>
        <p:nvPicPr>
          <p:cNvPr id="50" name="Picture 2"/>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96974" y="2102078"/>
            <a:ext cx="2593684" cy="2376264"/>
          </a:xfrm>
          <a:prstGeom prst="ellipse">
            <a:avLst/>
          </a:prstGeom>
          <a:noFill/>
          <a:ln w="76200">
            <a:solidFill>
              <a:srgbClr val="04B5EC"/>
            </a:solid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360"/>
                                          </p:val>
                                        </p:tav>
                                        <p:tav tm="100000">
                                          <p:val>
                                            <p:fltVal val="0"/>
                                          </p:val>
                                        </p:tav>
                                      </p:tavLst>
                                    </p:anim>
                                    <p:animEffect transition="in" filter="fade">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39849" y="365126"/>
            <a:ext cx="11120772" cy="648000"/>
          </a:xfrm>
        </p:spPr>
        <p:txBody>
          <a:bodyPr/>
          <a:lstStyle/>
          <a:p>
            <a:r>
              <a:rPr lang="zh-CN" altLang="en-US" dirty="0"/>
              <a:t>日志与报表</a:t>
            </a:r>
            <a:endParaRPr lang="zh-CN" altLang="en-US" dirty="0"/>
          </a:p>
        </p:txBody>
      </p:sp>
      <p:pic>
        <p:nvPicPr>
          <p:cNvPr id="7" name="图片 6"/>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79597" y="2282034"/>
            <a:ext cx="1480415" cy="1480415"/>
          </a:xfrm>
          <a:prstGeom prst="rect">
            <a:avLst/>
          </a:prstGeom>
        </p:spPr>
      </p:pic>
      <p:sp>
        <p:nvSpPr>
          <p:cNvPr id="37" name="文本框 36"/>
          <p:cNvSpPr txBox="1"/>
          <p:nvPr/>
        </p:nvSpPr>
        <p:spPr>
          <a:xfrm>
            <a:off x="6179235" y="3790367"/>
            <a:ext cx="902811" cy="523220"/>
          </a:xfrm>
          <a:prstGeom prst="rect">
            <a:avLst/>
          </a:prstGeom>
          <a:noFill/>
          <a:ln>
            <a:noFill/>
          </a:ln>
        </p:spPr>
        <p:txBody>
          <a:bodyPr wrap="none" rtlCol="0">
            <a:spAutoFit/>
          </a:bodyPr>
          <a:lstStyle/>
          <a:p>
            <a:r>
              <a:rPr lang="zh-CN" altLang="en-US" sz="2800" dirty="0" smtClean="0">
                <a:gradFill>
                  <a:gsLst>
                    <a:gs pos="0">
                      <a:srgbClr val="D29500"/>
                    </a:gs>
                    <a:gs pos="74000">
                      <a:schemeClr val="accent2">
                        <a:lumMod val="75000"/>
                      </a:schemeClr>
                    </a:gs>
                    <a:gs pos="100000">
                      <a:srgbClr val="D29500"/>
                    </a:gs>
                  </a:gsLst>
                  <a:lin ang="5400000" scaled="1"/>
                </a:gradFill>
              </a:rPr>
              <a:t>报表</a:t>
            </a:r>
            <a:endParaRPr lang="zh-CN" altLang="en-US" sz="2800" dirty="0">
              <a:gradFill>
                <a:gsLst>
                  <a:gs pos="0">
                    <a:srgbClr val="D29500"/>
                  </a:gs>
                  <a:gs pos="74000">
                    <a:schemeClr val="accent2">
                      <a:lumMod val="75000"/>
                    </a:schemeClr>
                  </a:gs>
                  <a:gs pos="100000">
                    <a:srgbClr val="D29500"/>
                  </a:gs>
                </a:gsLst>
                <a:lin ang="5400000" scaled="1"/>
              </a:gradFill>
            </a:endParaRPr>
          </a:p>
        </p:txBody>
      </p:sp>
      <p:pic>
        <p:nvPicPr>
          <p:cNvPr id="11" name="图片 10"/>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0597" y="2650288"/>
            <a:ext cx="1145640" cy="1145640"/>
          </a:xfrm>
          <a:prstGeom prst="rect">
            <a:avLst/>
          </a:prstGeom>
        </p:spPr>
      </p:pic>
      <p:graphicFrame>
        <p:nvGraphicFramePr>
          <p:cNvPr id="38" name="图示 37"/>
          <p:cNvGraphicFramePr/>
          <p:nvPr/>
        </p:nvGraphicFramePr>
        <p:xfrm>
          <a:off x="1597651" y="2231363"/>
          <a:ext cx="3525091" cy="2338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文本框 20"/>
          <p:cNvSpPr txBox="1"/>
          <p:nvPr/>
        </p:nvSpPr>
        <p:spPr>
          <a:xfrm>
            <a:off x="452011" y="3795928"/>
            <a:ext cx="902811" cy="523220"/>
          </a:xfrm>
          <a:prstGeom prst="rect">
            <a:avLst/>
          </a:prstGeom>
          <a:noFill/>
          <a:ln>
            <a:noFill/>
          </a:ln>
        </p:spPr>
        <p:txBody>
          <a:bodyPr wrap="none" rtlCol="0">
            <a:spAutoFit/>
          </a:bodyPr>
          <a:lstStyle/>
          <a:p>
            <a:r>
              <a:rPr lang="zh-CN" altLang="en-US" sz="2800" dirty="0" smtClean="0">
                <a:gradFill>
                  <a:gsLst>
                    <a:gs pos="0">
                      <a:srgbClr val="C00000"/>
                    </a:gs>
                    <a:gs pos="74000">
                      <a:schemeClr val="accent2">
                        <a:lumMod val="75000"/>
                      </a:schemeClr>
                    </a:gs>
                    <a:gs pos="100000">
                      <a:schemeClr val="accent2">
                        <a:lumMod val="75000"/>
                      </a:schemeClr>
                    </a:gs>
                  </a:gsLst>
                  <a:lin ang="5400000" scaled="1"/>
                </a:gradFill>
              </a:rPr>
              <a:t>日志</a:t>
            </a:r>
            <a:endParaRPr lang="zh-CN" altLang="en-US" sz="2800" dirty="0">
              <a:gradFill>
                <a:gsLst>
                  <a:gs pos="0">
                    <a:srgbClr val="C00000"/>
                  </a:gs>
                  <a:gs pos="74000">
                    <a:schemeClr val="accent2">
                      <a:lumMod val="75000"/>
                    </a:schemeClr>
                  </a:gs>
                  <a:gs pos="100000">
                    <a:schemeClr val="accent2">
                      <a:lumMod val="75000"/>
                    </a:schemeClr>
                  </a:gs>
                </a:gsLst>
                <a:lin ang="5400000" scaled="1"/>
              </a:gradFill>
            </a:endParaRPr>
          </a:p>
        </p:txBody>
      </p:sp>
      <p:sp>
        <p:nvSpPr>
          <p:cNvPr id="39" name="椭圆 38"/>
          <p:cNvSpPr/>
          <p:nvPr/>
        </p:nvSpPr>
        <p:spPr>
          <a:xfrm>
            <a:off x="1597651" y="2394170"/>
            <a:ext cx="628072" cy="62807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40" name="椭圆 39"/>
          <p:cNvSpPr/>
          <p:nvPr/>
        </p:nvSpPr>
        <p:spPr>
          <a:xfrm>
            <a:off x="1785811" y="3086603"/>
            <a:ext cx="628072" cy="62807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41" name="椭圆 40"/>
          <p:cNvSpPr/>
          <p:nvPr/>
        </p:nvSpPr>
        <p:spPr>
          <a:xfrm>
            <a:off x="1615501" y="3790367"/>
            <a:ext cx="628072" cy="62807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graphicFrame>
        <p:nvGraphicFramePr>
          <p:cNvPr id="42" name="图示 41"/>
          <p:cNvGraphicFramePr/>
          <p:nvPr/>
        </p:nvGraphicFramePr>
        <p:xfrm>
          <a:off x="7082045" y="1869742"/>
          <a:ext cx="4158609" cy="27724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3" name="椭圆 42"/>
          <p:cNvSpPr/>
          <p:nvPr/>
        </p:nvSpPr>
        <p:spPr>
          <a:xfrm>
            <a:off x="7602831" y="1869742"/>
            <a:ext cx="628072" cy="628072"/>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44" name="椭圆 43"/>
          <p:cNvSpPr/>
          <p:nvPr/>
        </p:nvSpPr>
        <p:spPr>
          <a:xfrm>
            <a:off x="7602831" y="2595036"/>
            <a:ext cx="628072" cy="628072"/>
          </a:xfrm>
          <a:prstGeom prst="ellipse">
            <a:avLst/>
          </a:prstGeom>
          <a:solidFill>
            <a:srgbClr val="52C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45" name="椭圆 44"/>
          <p:cNvSpPr/>
          <p:nvPr/>
        </p:nvSpPr>
        <p:spPr>
          <a:xfrm>
            <a:off x="7602831" y="3304556"/>
            <a:ext cx="628072" cy="628072"/>
          </a:xfrm>
          <a:prstGeom prst="ellipse">
            <a:avLst/>
          </a:prstGeom>
          <a:solidFill>
            <a:srgbClr val="49B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46" name="椭圆 45"/>
          <p:cNvSpPr/>
          <p:nvPr/>
        </p:nvSpPr>
        <p:spPr>
          <a:xfrm>
            <a:off x="7602831" y="4035944"/>
            <a:ext cx="628072" cy="628072"/>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1"/>
          <a:stretch>
            <a:fillRect/>
          </a:stretch>
        </p:blipFill>
        <p:spPr>
          <a:xfrm>
            <a:off x="0" y="0"/>
            <a:ext cx="12192000" cy="6858000"/>
          </a:xfrm>
          <a:prstGeom prst="rect">
            <a:avLst/>
          </a:prstGeom>
        </p:spPr>
      </p:pic>
      <p:sp>
        <p:nvSpPr>
          <p:cNvPr id="33" name="文本框 32"/>
          <p:cNvSpPr txBox="1"/>
          <p:nvPr/>
        </p:nvSpPr>
        <p:spPr>
          <a:xfrm>
            <a:off x="4162618" y="2068705"/>
            <a:ext cx="3866764" cy="1323439"/>
          </a:xfrm>
          <a:prstGeom prst="rect">
            <a:avLst/>
          </a:prstGeom>
          <a:noFill/>
        </p:spPr>
        <p:txBody>
          <a:bodyPr wrap="none" rtlCol="0">
            <a:spAutoFit/>
          </a:bodyPr>
          <a:lstStyle/>
          <a:p>
            <a:pPr algn="ctr"/>
            <a:r>
              <a:rPr lang="en-US" altLang="zh-CN" sz="8000" spc="300" dirty="0">
                <a:solidFill>
                  <a:schemeClr val="bg1"/>
                </a:solidFill>
                <a:latin typeface="微软雅黑" panose="020B0503020204020204" pitchFamily="34" charset="-122"/>
                <a:ea typeface="微软雅黑" panose="020B0503020204020204" pitchFamily="34" charset="-122"/>
                <a:cs typeface="+mn-ea"/>
                <a:sym typeface="+mn-lt"/>
              </a:rPr>
              <a:t>Thanks</a:t>
            </a:r>
            <a:endParaRPr lang="zh-CN" altLang="en-US" sz="8000"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文本框 33"/>
          <p:cNvSpPr txBox="1"/>
          <p:nvPr/>
        </p:nvSpPr>
        <p:spPr>
          <a:xfrm>
            <a:off x="4292988" y="3708854"/>
            <a:ext cx="3877985" cy="523220"/>
          </a:xfrm>
          <a:prstGeom prst="rect">
            <a:avLst/>
          </a:prstGeom>
          <a:noFill/>
        </p:spPr>
        <p:txBody>
          <a:bodyPr wrap="none" rtlCol="0">
            <a:spAutoFit/>
          </a:bodyPr>
          <a:lstStyle/>
          <a:p>
            <a:pPr algn="ctr"/>
            <a:r>
              <a:rPr lang="zh-CN" altLang="en-US" sz="2800" spc="2000" dirty="0">
                <a:solidFill>
                  <a:schemeClr val="bg1"/>
                </a:solidFill>
                <a:latin typeface="微软雅黑" panose="020B0503020204020204" pitchFamily="34" charset="-122"/>
                <a:ea typeface="微软雅黑" panose="020B0503020204020204" pitchFamily="34" charset="-122"/>
                <a:cs typeface="+mn-ea"/>
                <a:sym typeface="+mn-lt"/>
              </a:rPr>
              <a:t>谢谢您的观看</a:t>
            </a:r>
            <a:endParaRPr lang="zh-CN" altLang="en-US" sz="2800" spc="200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35" name="组合 34"/>
          <p:cNvGrpSpPr/>
          <p:nvPr/>
        </p:nvGrpSpPr>
        <p:grpSpPr>
          <a:xfrm>
            <a:off x="4413251" y="3206030"/>
            <a:ext cx="3365500" cy="186114"/>
            <a:chOff x="3674825" y="4038512"/>
            <a:chExt cx="4842351" cy="267784"/>
          </a:xfrm>
        </p:grpSpPr>
        <p:sp>
          <p:nvSpPr>
            <p:cNvPr id="36" name="任意多边形 35"/>
            <p:cNvSpPr/>
            <p:nvPr/>
          </p:nvSpPr>
          <p:spPr>
            <a:xfrm>
              <a:off x="6026598" y="4038512"/>
              <a:ext cx="138804" cy="267784"/>
            </a:xfrm>
            <a:custGeom>
              <a:avLst/>
              <a:gdLst>
                <a:gd name="connsiteX0" fmla="*/ 69402 w 138804"/>
                <a:gd name="connsiteY0" fmla="*/ 0 h 267784"/>
                <a:gd name="connsiteX1" fmla="*/ 138804 w 138804"/>
                <a:gd name="connsiteY1" fmla="*/ 78286 h 267784"/>
                <a:gd name="connsiteX2" fmla="*/ 69402 w 138804"/>
                <a:gd name="connsiteY2" fmla="*/ 267784 h 267784"/>
                <a:gd name="connsiteX3" fmla="*/ 0 w 138804"/>
                <a:gd name="connsiteY3" fmla="*/ 78286 h 267784"/>
              </a:gdLst>
              <a:ahLst/>
              <a:cxnLst>
                <a:cxn ang="0">
                  <a:pos x="connsiteX0" y="connsiteY0"/>
                </a:cxn>
                <a:cxn ang="0">
                  <a:pos x="connsiteX1" y="connsiteY1"/>
                </a:cxn>
                <a:cxn ang="0">
                  <a:pos x="connsiteX2" y="connsiteY2"/>
                </a:cxn>
                <a:cxn ang="0">
                  <a:pos x="connsiteX3" y="connsiteY3"/>
                </a:cxn>
              </a:cxnLst>
              <a:rect l="l" t="t" r="r" b="b"/>
              <a:pathLst>
                <a:path w="138804" h="267784">
                  <a:moveTo>
                    <a:pt x="69402" y="0"/>
                  </a:moveTo>
                  <a:lnTo>
                    <a:pt x="138804" y="78286"/>
                  </a:lnTo>
                  <a:lnTo>
                    <a:pt x="69402" y="267784"/>
                  </a:lnTo>
                  <a:lnTo>
                    <a:pt x="0" y="782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37" name="组合 36"/>
            <p:cNvGrpSpPr/>
            <p:nvPr/>
          </p:nvGrpSpPr>
          <p:grpSpPr>
            <a:xfrm flipV="1">
              <a:off x="3674825" y="4074839"/>
              <a:ext cx="4842351" cy="45719"/>
              <a:chOff x="3394710" y="4250530"/>
              <a:chExt cx="5392103" cy="0"/>
            </a:xfrm>
          </p:grpSpPr>
          <p:cxnSp>
            <p:nvCxnSpPr>
              <p:cNvPr id="38" name="直接连接符 37"/>
              <p:cNvCxnSpPr/>
              <p:nvPr/>
            </p:nvCxnSpPr>
            <p:spPr>
              <a:xfrm>
                <a:off x="6267450" y="4250530"/>
                <a:ext cx="25193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394710" y="4250530"/>
                <a:ext cx="25193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0" name="矩形 9"/>
          <p:cNvSpPr/>
          <p:nvPr/>
        </p:nvSpPr>
        <p:spPr>
          <a:xfrm>
            <a:off x="4970056" y="4550558"/>
            <a:ext cx="2031325" cy="461665"/>
          </a:xfrm>
          <a:prstGeom prst="rect">
            <a:avLst/>
          </a:prstGeom>
          <a:noFill/>
        </p:spPr>
        <p:txBody>
          <a:bodyPr wrap="none" lIns="91440" tIns="45720" rIns="91440" bIns="45720">
            <a:spAutoFit/>
          </a:bodyPr>
          <a:lstStyle/>
          <a:p>
            <a:pPr algn="ctr"/>
            <a:r>
              <a:rPr lang="zh-CN" altLang="en-US" sz="2400" dirty="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感谢一路有你</a:t>
            </a:r>
            <a:endParaRPr lang="zh-CN" altLang="en-US" sz="2400" cap="none" spc="0" dirty="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strVal val="#ppt_w*0.70"/>
                                          </p:val>
                                        </p:tav>
                                        <p:tav tm="100000">
                                          <p:val>
                                            <p:strVal val="#ppt_w"/>
                                          </p:val>
                                        </p:tav>
                                      </p:tavLst>
                                    </p:anim>
                                    <p:anim calcmode="lin" valueType="num">
                                      <p:cBhvr>
                                        <p:cTn id="14" dur="1000" fill="hold"/>
                                        <p:tgtEl>
                                          <p:spTgt spid="35"/>
                                        </p:tgtEl>
                                        <p:attrNameLst>
                                          <p:attrName>ppt_h</p:attrName>
                                        </p:attrNameLst>
                                      </p:cBhvr>
                                      <p:tavLst>
                                        <p:tav tm="0">
                                          <p:val>
                                            <p:strVal val="#ppt_h"/>
                                          </p:val>
                                        </p:tav>
                                        <p:tav tm="100000">
                                          <p:val>
                                            <p:strVal val="#ppt_h"/>
                                          </p:val>
                                        </p:tav>
                                      </p:tavLst>
                                    </p:anim>
                                    <p:animEffect transition="in" filter="fade">
                                      <p:cBhvr>
                                        <p:cTn id="15" dur="1000"/>
                                        <p:tgtEl>
                                          <p:spTgt spid="35"/>
                                        </p:tgtEl>
                                      </p:cBhvr>
                                    </p:animEffect>
                                  </p:childTnLst>
                                </p:cTn>
                              </p:par>
                              <p:par>
                                <p:cTn id="16" presetID="55" presetClass="entr" presetSubtype="0" fill="hold" grpId="0" nodeType="withEffect">
                                  <p:stCondLst>
                                    <p:cond delay="0"/>
                                  </p:stCondLst>
                                  <p:iterate type="lt">
                                    <p:tmPct val="10000"/>
                                  </p:iterate>
                                  <p:childTnLst>
                                    <p:set>
                                      <p:cBhvr>
                                        <p:cTn id="17" dur="1" fill="hold">
                                          <p:stCondLst>
                                            <p:cond delay="0"/>
                                          </p:stCondLst>
                                        </p:cTn>
                                        <p:tgtEl>
                                          <p:spTgt spid="34"/>
                                        </p:tgtEl>
                                        <p:attrNameLst>
                                          <p:attrName>style.visibility</p:attrName>
                                        </p:attrNameLst>
                                      </p:cBhvr>
                                      <p:to>
                                        <p:strVal val="visible"/>
                                      </p:to>
                                    </p:set>
                                    <p:anim calcmode="lin" valueType="num">
                                      <p:cBhvr>
                                        <p:cTn id="18" dur="1000" fill="hold"/>
                                        <p:tgtEl>
                                          <p:spTgt spid="34"/>
                                        </p:tgtEl>
                                        <p:attrNameLst>
                                          <p:attrName>ppt_w</p:attrName>
                                        </p:attrNameLst>
                                      </p:cBhvr>
                                      <p:tavLst>
                                        <p:tav tm="0">
                                          <p:val>
                                            <p:strVal val="#ppt_w*0.70"/>
                                          </p:val>
                                        </p:tav>
                                        <p:tav tm="100000">
                                          <p:val>
                                            <p:strVal val="#ppt_w"/>
                                          </p:val>
                                        </p:tav>
                                      </p:tavLst>
                                    </p:anim>
                                    <p:anim calcmode="lin" valueType="num">
                                      <p:cBhvr>
                                        <p:cTn id="19" dur="1000" fill="hold"/>
                                        <p:tgtEl>
                                          <p:spTgt spid="34"/>
                                        </p:tgtEl>
                                        <p:attrNameLst>
                                          <p:attrName>ppt_h</p:attrName>
                                        </p:attrNameLst>
                                      </p:cBhvr>
                                      <p:tavLst>
                                        <p:tav tm="0">
                                          <p:val>
                                            <p:strVal val="#ppt_h"/>
                                          </p:val>
                                        </p:tav>
                                        <p:tav tm="100000">
                                          <p:val>
                                            <p:strVal val="#ppt_h"/>
                                          </p:val>
                                        </p:tav>
                                      </p:tavLst>
                                    </p:anim>
                                    <p:animEffect transition="in" filter="fade">
                                      <p:cBhvr>
                                        <p:cTn id="2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59753" y="329030"/>
            <a:ext cx="239742" cy="723188"/>
          </a:xfrm>
          <a:prstGeom prst="rect">
            <a:avLst/>
          </a:prstGeom>
        </p:spPr>
      </p:pic>
      <p:sp>
        <p:nvSpPr>
          <p:cNvPr id="5" name="TextBox 3"/>
          <p:cNvSpPr txBox="1"/>
          <p:nvPr/>
        </p:nvSpPr>
        <p:spPr>
          <a:xfrm>
            <a:off x="1784407" y="2373043"/>
            <a:ext cx="1704313" cy="1569660"/>
          </a:xfrm>
          <a:prstGeom prst="rect">
            <a:avLst/>
          </a:prstGeom>
          <a:noFill/>
        </p:spPr>
        <p:txBody>
          <a:bodyPr wrap="squar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a:ln>
                  <a:noFill/>
                </a:ln>
                <a:solidFill>
                  <a:srgbClr val="FF6634"/>
                </a:solidFill>
                <a:effectLst/>
                <a:uLnTx/>
                <a:uFillTx/>
                <a:latin typeface="微软雅黑" panose="020B0503020204020204" pitchFamily="34" charset="-122"/>
                <a:ea typeface="微软雅黑" panose="020B0503020204020204" pitchFamily="34" charset="-122"/>
                <a:cs typeface="+mn-cs"/>
              </a:rPr>
              <a:t>01</a:t>
            </a:r>
            <a:endParaRPr kumimoji="0" lang="zh-CN" altLang="en-US" sz="9600" b="1" i="0" u="none" strike="noStrike" kern="0" cap="none" spc="0" normalizeH="0" baseline="0" noProof="0" dirty="0">
              <a:ln>
                <a:noFill/>
              </a:ln>
              <a:solidFill>
                <a:srgbClr val="FF6634"/>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p:nvCxnSpPr>
        <p:spPr>
          <a:xfrm>
            <a:off x="-12614" y="3150615"/>
            <a:ext cx="1781944" cy="0"/>
          </a:xfrm>
          <a:prstGeom prst="line">
            <a:avLst/>
          </a:prstGeom>
          <a:noFill/>
          <a:ln w="95250" cap="flat" cmpd="sng" algn="ctr">
            <a:solidFill>
              <a:srgbClr val="003334"/>
            </a:solidFill>
            <a:prstDash val="solid"/>
          </a:ln>
          <a:effectLst/>
        </p:spPr>
      </p:cxnSp>
      <p:cxnSp>
        <p:nvCxnSpPr>
          <p:cNvPr id="7" name="直接连接符 6"/>
          <p:cNvCxnSpPr>
            <a:stCxn id="5" idx="3"/>
          </p:cNvCxnSpPr>
          <p:nvPr/>
        </p:nvCxnSpPr>
        <p:spPr>
          <a:xfrm flipV="1">
            <a:off x="3488720" y="3139423"/>
            <a:ext cx="8619861" cy="18450"/>
          </a:xfrm>
          <a:prstGeom prst="line">
            <a:avLst/>
          </a:prstGeom>
          <a:noFill/>
          <a:ln w="95250" cap="flat" cmpd="sng" algn="ctr">
            <a:solidFill>
              <a:srgbClr val="003334"/>
            </a:solidFill>
            <a:prstDash val="solid"/>
          </a:ln>
          <a:effectLst/>
        </p:spPr>
      </p:cxnSp>
      <p:sp>
        <p:nvSpPr>
          <p:cNvPr id="8" name="TextBox 6"/>
          <p:cNvSpPr txBox="1"/>
          <p:nvPr/>
        </p:nvSpPr>
        <p:spPr>
          <a:xfrm>
            <a:off x="3407545" y="2494623"/>
            <a:ext cx="5274443" cy="523220"/>
          </a:xfrm>
          <a:prstGeom prst="rect">
            <a:avLst/>
          </a:prstGeom>
          <a:noFill/>
        </p:spPr>
        <p:txBody>
          <a:bodyPr wrap="square" rtlCol="0">
            <a:spAutoFit/>
          </a:bodyPr>
          <a:lstStyle/>
          <a:p>
            <a:pPr lvl="0">
              <a:defRPr/>
            </a:pPr>
            <a:r>
              <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rPr>
              <a:t>网络安全风险及挑战</a:t>
            </a:r>
            <a:endPar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049"/>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by="(-#ppt_w*2)" calcmode="lin" valueType="num">
                                      <p:cBhvr rctx="PPT">
                                        <p:cTn id="21" dur="500" autoRev="1" fill="hold">
                                          <p:stCondLst>
                                            <p:cond delay="0"/>
                                          </p:stCondLst>
                                        </p:cTn>
                                        <p:tgtEl>
                                          <p:spTgt spid="8"/>
                                        </p:tgtEl>
                                        <p:attrNameLst>
                                          <p:attrName>ppt_w</p:attrName>
                                        </p:attrNameLst>
                                      </p:cBhvr>
                                    </p:anim>
                                    <p:anim by="(#ppt_w*0.50)" calcmode="lin" valueType="num">
                                      <p:cBhvr>
                                        <p:cTn id="22" dur="500" decel="50000" autoRev="1" fill="hold">
                                          <p:stCondLst>
                                            <p:cond delay="0"/>
                                          </p:stCondLst>
                                        </p:cTn>
                                        <p:tgtEl>
                                          <p:spTgt spid="8"/>
                                        </p:tgtEl>
                                        <p:attrNameLst>
                                          <p:attrName>ppt_x</p:attrName>
                                        </p:attrNameLst>
                                      </p:cBhvr>
                                    </p:anim>
                                    <p:anim from="(-#ppt_h/2)" to="(#ppt_y)" calcmode="lin" valueType="num">
                                      <p:cBhvr>
                                        <p:cTn id="23" dur="1000" fill="hold">
                                          <p:stCondLst>
                                            <p:cond delay="0"/>
                                          </p:stCondLst>
                                        </p:cTn>
                                        <p:tgtEl>
                                          <p:spTgt spid="8"/>
                                        </p:tgtEl>
                                        <p:attrNameLst>
                                          <p:attrName>ppt_y</p:attrName>
                                        </p:attrNameLst>
                                      </p:cBhvr>
                                    </p:anim>
                                    <p:animRot by="21600000">
                                      <p:cBhvr>
                                        <p:cTn id="24"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信息数据化联网带来的安全新挑战</a:t>
            </a:r>
            <a:endParaRPr lang="zh-CN" altLang="en-US" dirty="0"/>
          </a:p>
        </p:txBody>
      </p:sp>
      <p:sp>
        <p:nvSpPr>
          <p:cNvPr id="8" name="椭圆 7"/>
          <p:cNvSpPr/>
          <p:nvPr/>
        </p:nvSpPr>
        <p:spPr>
          <a:xfrm>
            <a:off x="4689948" y="1606218"/>
            <a:ext cx="3402623" cy="3402623"/>
          </a:xfrm>
          <a:prstGeom prst="ellipse">
            <a:avLst/>
          </a:prstGeom>
          <a:noFill/>
          <a:ln w="28575">
            <a:gradFill flip="none" rotWithShape="1">
              <a:gsLst>
                <a:gs pos="0">
                  <a:schemeClr val="accent1">
                    <a:lumMod val="5000"/>
                    <a:lumOff val="95000"/>
                  </a:schemeClr>
                </a:gs>
                <a:gs pos="50000">
                  <a:schemeClr val="accent1">
                    <a:lumMod val="45000"/>
                    <a:lumOff val="55000"/>
                  </a:schemeClr>
                </a:gs>
                <a:gs pos="100000">
                  <a:schemeClr val="accent1">
                    <a:lumMod val="30000"/>
                    <a:lumOff val="7000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252876" y="2169146"/>
            <a:ext cx="2276765" cy="2276765"/>
          </a:xfrm>
          <a:prstGeom prst="ellipse">
            <a:avLst/>
          </a:prstGeom>
          <a:noFill/>
          <a:ln w="28575">
            <a:gradFill flip="none" rotWithShape="1">
              <a:gsLst>
                <a:gs pos="0">
                  <a:schemeClr val="accent1">
                    <a:lumMod val="5000"/>
                    <a:lumOff val="95000"/>
                  </a:schemeClr>
                </a:gs>
                <a:gs pos="83000">
                  <a:schemeClr val="accent1">
                    <a:lumMod val="45000"/>
                    <a:lumOff val="55000"/>
                  </a:schemeClr>
                </a:gs>
                <a:gs pos="100000">
                  <a:schemeClr val="accent1">
                    <a:lumMod val="30000"/>
                    <a:lumOff val="7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647608" y="2563878"/>
            <a:ext cx="1487300" cy="1487300"/>
          </a:xfrm>
          <a:prstGeom prst="ellipse">
            <a:avLst/>
          </a:prstGeom>
          <a:noFill/>
          <a:ln w="28575">
            <a:gradFill flip="none" rotWithShape="1">
              <a:gsLst>
                <a:gs pos="0">
                  <a:schemeClr val="accent1">
                    <a:lumMod val="5000"/>
                    <a:lumOff val="95000"/>
                  </a:schemeClr>
                </a:gs>
                <a:gs pos="54000">
                  <a:schemeClr val="bg1"/>
                </a:gs>
                <a:gs pos="83000">
                  <a:schemeClr val="accent1">
                    <a:lumMod val="45000"/>
                    <a:lumOff val="55000"/>
                  </a:schemeClr>
                </a:gs>
                <a:gs pos="100000">
                  <a:schemeClr val="accent1">
                    <a:lumMod val="30000"/>
                    <a:lumOff val="7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878813" y="2991717"/>
            <a:ext cx="1001592" cy="487261"/>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b="1" dirty="0" smtClean="0"/>
              <a:t>安全风险</a:t>
            </a:r>
            <a:endParaRPr lang="zh-CN" altLang="en-US" sz="1400" b="1" dirty="0"/>
          </a:p>
        </p:txBody>
      </p:sp>
      <p:sp>
        <p:nvSpPr>
          <p:cNvPr id="12" name="椭圆 11"/>
          <p:cNvSpPr/>
          <p:nvPr/>
        </p:nvSpPr>
        <p:spPr>
          <a:xfrm>
            <a:off x="5136237" y="1319474"/>
            <a:ext cx="913588" cy="91358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b="1" dirty="0" smtClean="0"/>
              <a:t>终端安全</a:t>
            </a:r>
            <a:endParaRPr lang="zh-CN" altLang="en-US" b="1" dirty="0"/>
          </a:p>
        </p:txBody>
      </p:sp>
      <p:sp>
        <p:nvSpPr>
          <p:cNvPr id="13" name="椭圆 12"/>
          <p:cNvSpPr/>
          <p:nvPr/>
        </p:nvSpPr>
        <p:spPr>
          <a:xfrm>
            <a:off x="7647237" y="2312699"/>
            <a:ext cx="897234" cy="89723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600" b="1" dirty="0" smtClean="0"/>
              <a:t>存储安全</a:t>
            </a:r>
            <a:endParaRPr lang="zh-CN" altLang="en-US" sz="1600" b="1" dirty="0"/>
          </a:p>
        </p:txBody>
      </p:sp>
      <p:sp>
        <p:nvSpPr>
          <p:cNvPr id="14" name="椭圆 13"/>
          <p:cNvSpPr/>
          <p:nvPr/>
        </p:nvSpPr>
        <p:spPr>
          <a:xfrm>
            <a:off x="6678119" y="3960173"/>
            <a:ext cx="913577" cy="91357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t>传输安全</a:t>
            </a:r>
            <a:endParaRPr lang="zh-CN" altLang="en-US" dirty="0"/>
          </a:p>
        </p:txBody>
      </p:sp>
      <p:sp>
        <p:nvSpPr>
          <p:cNvPr id="15" name="椭圆 14"/>
          <p:cNvSpPr/>
          <p:nvPr/>
        </p:nvSpPr>
        <p:spPr>
          <a:xfrm>
            <a:off x="4423258" y="3316928"/>
            <a:ext cx="940299" cy="94029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b="1" dirty="0" smtClean="0"/>
              <a:t>身份安全</a:t>
            </a:r>
            <a:endParaRPr lang="zh-CN" altLang="en-US" b="1" dirty="0"/>
          </a:p>
        </p:txBody>
      </p:sp>
      <p:sp>
        <p:nvSpPr>
          <p:cNvPr id="5" name="同侧圆角矩形 4"/>
          <p:cNvSpPr/>
          <p:nvPr/>
        </p:nvSpPr>
        <p:spPr>
          <a:xfrm>
            <a:off x="476258" y="2145498"/>
            <a:ext cx="3177309" cy="2128871"/>
          </a:xfrm>
          <a:prstGeom prst="round2SameRect">
            <a:avLst/>
          </a:prstGeom>
          <a:solidFill>
            <a:srgbClr val="0099C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400" dirty="0">
                <a:latin typeface="微软雅黑" panose="020B0503020204020204" pitchFamily="34" charset="-122"/>
                <a:ea typeface="微软雅黑" panose="020B0503020204020204" pitchFamily="34" charset="-122"/>
              </a:rPr>
              <a:t>随着社会各行业信息数据化、互联网化的发展，业务越来越多的面向合作伙伴、公众用户开放，数据信息需要更多地通过互联网在总部与分支机构、云化数据中心之间传输流转。</a:t>
            </a:r>
            <a:endParaRPr lang="en-US" altLang="zh-CN" sz="1400" dirty="0">
              <a:latin typeface="微软雅黑" panose="020B0503020204020204" pitchFamily="34" charset="-122"/>
              <a:ea typeface="微软雅黑" panose="020B0503020204020204" pitchFamily="34" charset="-122"/>
            </a:endParaRPr>
          </a:p>
        </p:txBody>
      </p:sp>
      <p:sp>
        <p:nvSpPr>
          <p:cNvPr id="18" name="同侧圆角矩形 17"/>
          <p:cNvSpPr/>
          <p:nvPr/>
        </p:nvSpPr>
        <p:spPr>
          <a:xfrm>
            <a:off x="8835203" y="2226327"/>
            <a:ext cx="3177309" cy="2128871"/>
          </a:xfrm>
          <a:prstGeom prst="round2SameRect">
            <a:avLst/>
          </a:prstGeom>
          <a:solidFill>
            <a:srgbClr val="0099C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400" dirty="0">
                <a:latin typeface="微软雅黑" panose="020B0503020204020204" pitchFamily="34" charset="-122"/>
                <a:ea typeface="微软雅黑" panose="020B0503020204020204" pitchFamily="34" charset="-122"/>
              </a:rPr>
              <a:t>在享受业务信息数字化联网带来的高效和便捷性的同时，网络边界的模糊化和黑客攻击等黑色产业链使得网络安全事件呈指数型快速增长，如：网站被篡改、数据窃取、僵尸网络、勒索病毒等。</a:t>
            </a:r>
            <a:endParaRPr lang="en-US" altLang="zh-CN" sz="1400" dirty="0">
              <a:latin typeface="微软雅黑" panose="020B0503020204020204" pitchFamily="34" charset="-122"/>
              <a:ea typeface="微软雅黑" panose="020B0503020204020204" pitchFamily="34" charset="-122"/>
            </a:endParaRPr>
          </a:p>
        </p:txBody>
      </p:sp>
      <p:sp>
        <p:nvSpPr>
          <p:cNvPr id="20" name="同侧圆角矩形 19"/>
          <p:cNvSpPr/>
          <p:nvPr/>
        </p:nvSpPr>
        <p:spPr>
          <a:xfrm>
            <a:off x="4915262" y="5191914"/>
            <a:ext cx="3177309" cy="932864"/>
          </a:xfrm>
          <a:prstGeom prst="round2SameRect">
            <a:avLst/>
          </a:prstGeom>
          <a:solidFill>
            <a:srgbClr val="0099C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400" dirty="0">
                <a:latin typeface="微软雅黑" panose="020B0503020204020204" pitchFamily="34" charset="-122"/>
                <a:ea typeface="微软雅黑" panose="020B0503020204020204" pitchFamily="34" charset="-122"/>
              </a:rPr>
              <a:t>面对信息安全环境的变化，企业传统的安全建设模式已经捉襟见肘，面临巨大的安全新挑战。</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677785" y="1310798"/>
            <a:ext cx="6336146" cy="4710546"/>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32" name="同侧圆角矩形 31"/>
          <p:cNvSpPr/>
          <p:nvPr/>
        </p:nvSpPr>
        <p:spPr>
          <a:xfrm>
            <a:off x="4580146" y="1999675"/>
            <a:ext cx="1995055" cy="3405963"/>
          </a:xfrm>
          <a:prstGeom prst="round2SameRect">
            <a:avLst/>
          </a:prstGeom>
          <a:solidFill>
            <a:srgbClr val="7AA65D"/>
          </a:solidFill>
        </p:spPr>
        <p:style>
          <a:lnRef idx="0">
            <a:schemeClr val="accent6"/>
          </a:lnRef>
          <a:fillRef idx="3">
            <a:schemeClr val="accent6"/>
          </a:fillRef>
          <a:effectRef idx="3">
            <a:schemeClr val="accent6"/>
          </a:effectRef>
          <a:fontRef idx="minor">
            <a:schemeClr val="lt1"/>
          </a:fontRef>
        </p:style>
        <p:txBody>
          <a:bodyPr rtlCol="0" anchor="ctr"/>
          <a:lstStyle/>
          <a:p>
            <a:pPr indent="179705">
              <a:lnSpc>
                <a:spcPct val="150000"/>
              </a:lnSpc>
            </a:pPr>
            <a:r>
              <a:rPr lang="en-US" altLang="zh-CN"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indent="179705">
              <a:lnSpc>
                <a:spcPct val="150000"/>
              </a:lnSpc>
            </a:pPr>
            <a:r>
              <a:rPr lang="zh-CN" altLang="en-US" sz="1200" dirty="0" smtClean="0">
                <a:latin typeface="微软雅黑" panose="020B0503020204020204" pitchFamily="34" charset="-122"/>
                <a:ea typeface="微软雅黑" panose="020B0503020204020204" pitchFamily="34" charset="-122"/>
              </a:rPr>
              <a:t>深层</a:t>
            </a:r>
            <a:r>
              <a:rPr lang="zh-CN" altLang="en-US" sz="1200" dirty="0">
                <a:latin typeface="微软雅黑" panose="020B0503020204020204" pitchFamily="34" charset="-122"/>
                <a:ea typeface="微软雅黑" panose="020B0503020204020204" pitchFamily="34" charset="-122"/>
              </a:rPr>
              <a:t>数据包检查入侵防御系统（</a:t>
            </a:r>
            <a:r>
              <a:rPr lang="en-US" altLang="zh-CN" sz="1200" dirty="0">
                <a:latin typeface="微软雅黑" panose="020B0503020204020204" pitchFamily="34" charset="-122"/>
                <a:ea typeface="微软雅黑" panose="020B0503020204020204" pitchFamily="34" charset="-122"/>
              </a:rPr>
              <a:t>IPS</a:t>
            </a:r>
            <a:r>
              <a:rPr lang="zh-CN" altLang="en-US" sz="1200" dirty="0">
                <a:latin typeface="微软雅黑" panose="020B0503020204020204" pitchFamily="34" charset="-122"/>
                <a:ea typeface="微软雅黑" panose="020B0503020204020204" pitchFamily="34" charset="-122"/>
              </a:rPr>
              <a:t>）也不能有效的识别与阻止应用程序的滥用，更不用说对于应用程序中的具体特性的保护了。</a:t>
            </a:r>
            <a:endParaRPr lang="zh-CN" altLang="en-US" sz="12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传统防火墙的局限</a:t>
            </a:r>
            <a:endParaRPr lang="zh-CN" altLang="en-US" dirty="0"/>
          </a:p>
        </p:txBody>
      </p:sp>
      <p:sp>
        <p:nvSpPr>
          <p:cNvPr id="13" name="文本框 12"/>
          <p:cNvSpPr txBox="1"/>
          <p:nvPr/>
        </p:nvSpPr>
        <p:spPr>
          <a:xfrm>
            <a:off x="9755759" y="6021344"/>
            <a:ext cx="130186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gradFill flip="none" rotWithShape="1">
                  <a:gsLst>
                    <a:gs pos="0">
                      <a:prstClr val="white"/>
                    </a:gs>
                    <a:gs pos="48000">
                      <a:srgbClr val="FFC000">
                        <a:lumMod val="20000"/>
                        <a:lumOff val="80000"/>
                      </a:srgbClr>
                    </a:gs>
                    <a:gs pos="100000">
                      <a:srgbClr val="FFC000">
                        <a:lumMod val="60000"/>
                        <a:lumOff val="40000"/>
                      </a:srgbClr>
                    </a:gs>
                  </a:gsLst>
                  <a:lin ang="16200000" scaled="1"/>
                  <a:tileRect/>
                </a:gradFill>
                <a:effectLst/>
                <a:uLnTx/>
                <a:uFillTx/>
              </a:rPr>
              <a:t>IPS</a:t>
            </a:r>
            <a:endParaRPr kumimoji="0" lang="zh-CN" altLang="en-US" sz="3200" b="0" i="0" u="none" strike="noStrike" kern="0" cap="none" spc="0" normalizeH="0" baseline="0" noProof="0" dirty="0" smtClean="0">
              <a:ln>
                <a:noFill/>
              </a:ln>
              <a:gradFill flip="none" rotWithShape="1">
                <a:gsLst>
                  <a:gs pos="0">
                    <a:prstClr val="white"/>
                  </a:gs>
                  <a:gs pos="48000">
                    <a:srgbClr val="FFC000">
                      <a:lumMod val="20000"/>
                      <a:lumOff val="80000"/>
                    </a:srgbClr>
                  </a:gs>
                  <a:gs pos="100000">
                    <a:srgbClr val="FFC000">
                      <a:lumMod val="60000"/>
                      <a:lumOff val="40000"/>
                    </a:srgbClr>
                  </a:gs>
                </a:gsLst>
                <a:lin ang="16200000" scaled="1"/>
                <a:tileRect/>
              </a:gradFill>
              <a:effectLst/>
              <a:uLnTx/>
              <a:uFillTx/>
            </a:endParaRPr>
          </a:p>
        </p:txBody>
      </p:sp>
      <p:pic>
        <p:nvPicPr>
          <p:cNvPr id="3" name="图片 2"/>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8103827" y="2159393"/>
            <a:ext cx="522604" cy="522604"/>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142" y="2121025"/>
            <a:ext cx="642676" cy="6426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9099977" y="2092804"/>
            <a:ext cx="655782" cy="655782"/>
          </a:xfrm>
          <a:prstGeom prst="rect">
            <a:avLst/>
          </a:prstGeom>
        </p:spPr>
      </p:pic>
      <p:sp>
        <p:nvSpPr>
          <p:cNvPr id="9" name="燕尾形 8"/>
          <p:cNvSpPr/>
          <p:nvPr/>
        </p:nvSpPr>
        <p:spPr>
          <a:xfrm>
            <a:off x="8633644" y="2272913"/>
            <a:ext cx="471054" cy="295563"/>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p:nvSpPr>
        <p:spPr>
          <a:xfrm>
            <a:off x="9758251" y="2272913"/>
            <a:ext cx="471054" cy="295563"/>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solidFill>
                <a:schemeClr val="tx1"/>
              </a:solidFill>
            </a:endParaRPr>
          </a:p>
        </p:txBody>
      </p:sp>
      <p:sp>
        <p:nvSpPr>
          <p:cNvPr id="11" name="矩形 10"/>
          <p:cNvSpPr/>
          <p:nvPr/>
        </p:nvSpPr>
        <p:spPr>
          <a:xfrm>
            <a:off x="8041963" y="2734645"/>
            <a:ext cx="646331" cy="369332"/>
          </a:xfrm>
          <a:prstGeom prst="rect">
            <a:avLst/>
          </a:prstGeom>
        </p:spPr>
        <p:txBody>
          <a:bodyPr wrap="none">
            <a:spAutoFit/>
          </a:bodyPr>
          <a:lstStyle/>
          <a:p>
            <a:r>
              <a:rPr lang="zh-CN" altLang="en-US" dirty="0"/>
              <a:t>端口</a:t>
            </a:r>
            <a:endParaRPr lang="zh-CN" altLang="en-US" dirty="0"/>
          </a:p>
        </p:txBody>
      </p:sp>
      <p:sp>
        <p:nvSpPr>
          <p:cNvPr id="15" name="矩形 14"/>
          <p:cNvSpPr/>
          <p:nvPr/>
        </p:nvSpPr>
        <p:spPr>
          <a:xfrm>
            <a:off x="10215487" y="2813899"/>
            <a:ext cx="646331" cy="369332"/>
          </a:xfrm>
          <a:prstGeom prst="rect">
            <a:avLst/>
          </a:prstGeom>
        </p:spPr>
        <p:txBody>
          <a:bodyPr wrap="none">
            <a:spAutoFit/>
          </a:bodyPr>
          <a:lstStyle/>
          <a:p>
            <a:r>
              <a:rPr lang="zh-CN" altLang="en-US" dirty="0"/>
              <a:t>应用</a:t>
            </a:r>
            <a:endParaRPr lang="zh-CN" altLang="en-US" dirty="0"/>
          </a:p>
        </p:txBody>
      </p:sp>
      <p:pic>
        <p:nvPicPr>
          <p:cNvPr id="16" name="图片 15"/>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041963" y="3191960"/>
            <a:ext cx="636600" cy="636600"/>
          </a:xfrm>
          <a:prstGeom prst="rect">
            <a:avLst/>
          </a:prstGeom>
        </p:spPr>
      </p:pic>
      <p:pic>
        <p:nvPicPr>
          <p:cNvPr id="17" name="图片 16"/>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V="1">
            <a:off x="9099977" y="3135937"/>
            <a:ext cx="655782" cy="655782"/>
          </a:xfrm>
          <a:prstGeom prst="rect">
            <a:avLst/>
          </a:prstGeom>
        </p:spPr>
      </p:pic>
      <p:pic>
        <p:nvPicPr>
          <p:cNvPr id="18" name="图片 17"/>
          <p:cNvPicPr>
            <a:picLocks noChangeAspect="1"/>
          </p:cNvPicPr>
          <p:nvPr/>
        </p:nvPicPr>
        <p:blipFill>
          <a:blip r:embed="rId5"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259069" y="3183231"/>
            <a:ext cx="528500" cy="528500"/>
          </a:xfrm>
          <a:prstGeom prst="rect">
            <a:avLst/>
          </a:prstGeom>
        </p:spPr>
      </p:pic>
      <p:sp>
        <p:nvSpPr>
          <p:cNvPr id="19" name="矩形 18"/>
          <p:cNvSpPr/>
          <p:nvPr/>
        </p:nvSpPr>
        <p:spPr>
          <a:xfrm>
            <a:off x="7944924" y="3858287"/>
            <a:ext cx="830677" cy="369332"/>
          </a:xfrm>
          <a:prstGeom prst="rect">
            <a:avLst/>
          </a:prstGeom>
        </p:spPr>
        <p:txBody>
          <a:bodyPr wrap="none">
            <a:spAutoFit/>
          </a:bodyPr>
          <a:lstStyle/>
          <a:p>
            <a:r>
              <a:rPr lang="en-US" altLang="zh-CN" dirty="0" smtClean="0"/>
              <a:t>IP</a:t>
            </a:r>
            <a:r>
              <a:rPr lang="zh-CN" altLang="en-US" dirty="0" smtClean="0"/>
              <a:t>地址</a:t>
            </a:r>
            <a:endParaRPr lang="zh-CN" altLang="en-US" dirty="0"/>
          </a:p>
        </p:txBody>
      </p:sp>
      <p:sp>
        <p:nvSpPr>
          <p:cNvPr id="20" name="矩形 19"/>
          <p:cNvSpPr/>
          <p:nvPr/>
        </p:nvSpPr>
        <p:spPr>
          <a:xfrm>
            <a:off x="10249907" y="3828560"/>
            <a:ext cx="646331" cy="369332"/>
          </a:xfrm>
          <a:prstGeom prst="rect">
            <a:avLst/>
          </a:prstGeom>
        </p:spPr>
        <p:txBody>
          <a:bodyPr wrap="none">
            <a:spAutoFit/>
          </a:bodyPr>
          <a:lstStyle/>
          <a:p>
            <a:r>
              <a:rPr lang="zh-CN" altLang="en-US" dirty="0" smtClean="0"/>
              <a:t>用户</a:t>
            </a:r>
            <a:endParaRPr lang="zh-CN" altLang="en-US" dirty="0"/>
          </a:p>
        </p:txBody>
      </p:sp>
      <p:sp>
        <p:nvSpPr>
          <p:cNvPr id="21" name="燕尾形 20"/>
          <p:cNvSpPr/>
          <p:nvPr/>
        </p:nvSpPr>
        <p:spPr>
          <a:xfrm>
            <a:off x="8620859" y="3322786"/>
            <a:ext cx="471054" cy="295563"/>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solidFill>
            </a:endParaRPr>
          </a:p>
        </p:txBody>
      </p:sp>
      <p:sp>
        <p:nvSpPr>
          <p:cNvPr id="22" name="燕尾形 21"/>
          <p:cNvSpPr/>
          <p:nvPr/>
        </p:nvSpPr>
        <p:spPr>
          <a:xfrm>
            <a:off x="9771887" y="3301707"/>
            <a:ext cx="471054" cy="295563"/>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solidFill>
                <a:schemeClr val="tx1"/>
              </a:solidFill>
            </a:endParaRPr>
          </a:p>
        </p:txBody>
      </p:sp>
      <p:pic>
        <p:nvPicPr>
          <p:cNvPr id="23" name="图片 22"/>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V="1">
            <a:off x="9191247" y="4197892"/>
            <a:ext cx="655782" cy="655782"/>
          </a:xfrm>
          <a:prstGeom prst="rect">
            <a:avLst/>
          </a:prstGeom>
        </p:spPr>
      </p:pic>
      <p:pic>
        <p:nvPicPr>
          <p:cNvPr id="24" name="图片 23"/>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986272" y="4140511"/>
            <a:ext cx="767773" cy="767773"/>
          </a:xfrm>
          <a:prstGeom prst="rect">
            <a:avLst/>
          </a:prstGeom>
        </p:spPr>
      </p:pic>
      <p:pic>
        <p:nvPicPr>
          <p:cNvPr id="25" name="图片 24"/>
          <p:cNvPicPr>
            <a:picLocks noChangeAspect="1"/>
          </p:cNvPicPr>
          <p:nvPr/>
        </p:nvPicPr>
        <p:blipFill>
          <a:blip r:embed="rId7"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284231" y="4278902"/>
            <a:ext cx="539726" cy="539726"/>
          </a:xfrm>
          <a:prstGeom prst="rect">
            <a:avLst/>
          </a:prstGeom>
        </p:spPr>
      </p:pic>
      <p:sp>
        <p:nvSpPr>
          <p:cNvPr id="26" name="燕尾形 25"/>
          <p:cNvSpPr/>
          <p:nvPr/>
        </p:nvSpPr>
        <p:spPr>
          <a:xfrm>
            <a:off x="8716496" y="4387131"/>
            <a:ext cx="471054" cy="295563"/>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solidFill>
                <a:schemeClr val="tx1"/>
              </a:solidFill>
            </a:endParaRPr>
          </a:p>
        </p:txBody>
      </p:sp>
      <p:sp>
        <p:nvSpPr>
          <p:cNvPr id="27" name="燕尾形 26"/>
          <p:cNvSpPr/>
          <p:nvPr/>
        </p:nvSpPr>
        <p:spPr>
          <a:xfrm>
            <a:off x="9843910" y="4387131"/>
            <a:ext cx="471054" cy="295563"/>
          </a:xfrm>
          <a:prstGeom prst="chevron">
            <a:avLst/>
          </a:prstGeom>
          <a:solidFill>
            <a:schemeClr val="accent4">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solidFill>
                <a:schemeClr val="tx1"/>
              </a:solidFill>
            </a:endParaRPr>
          </a:p>
        </p:txBody>
      </p:sp>
      <p:sp>
        <p:nvSpPr>
          <p:cNvPr id="28" name="矩形 27"/>
          <p:cNvSpPr/>
          <p:nvPr/>
        </p:nvSpPr>
        <p:spPr>
          <a:xfrm>
            <a:off x="8022845" y="4929407"/>
            <a:ext cx="415498" cy="369332"/>
          </a:xfrm>
          <a:prstGeom prst="rect">
            <a:avLst/>
          </a:prstGeom>
        </p:spPr>
        <p:txBody>
          <a:bodyPr wrap="none">
            <a:spAutoFit/>
          </a:bodyPr>
          <a:lstStyle/>
          <a:p>
            <a:r>
              <a:rPr lang="zh-CN" altLang="en-US" dirty="0" smtClean="0"/>
              <a:t>包</a:t>
            </a:r>
            <a:endParaRPr lang="zh-CN" altLang="en-US" dirty="0"/>
          </a:p>
        </p:txBody>
      </p:sp>
      <p:sp>
        <p:nvSpPr>
          <p:cNvPr id="29" name="矩形 28"/>
          <p:cNvSpPr/>
          <p:nvPr/>
        </p:nvSpPr>
        <p:spPr>
          <a:xfrm>
            <a:off x="10244155" y="4965881"/>
            <a:ext cx="646331" cy="369332"/>
          </a:xfrm>
          <a:prstGeom prst="rect">
            <a:avLst/>
          </a:prstGeom>
        </p:spPr>
        <p:txBody>
          <a:bodyPr wrap="none">
            <a:spAutoFit/>
          </a:bodyPr>
          <a:lstStyle/>
          <a:p>
            <a:r>
              <a:rPr lang="zh-CN" altLang="en-US" dirty="0" smtClean="0"/>
              <a:t>内容</a:t>
            </a:r>
            <a:endParaRPr lang="zh-CN" altLang="en-US" dirty="0"/>
          </a:p>
        </p:txBody>
      </p:sp>
      <p:sp>
        <p:nvSpPr>
          <p:cNvPr id="30" name="同侧圆角矩形 29"/>
          <p:cNvSpPr/>
          <p:nvPr/>
        </p:nvSpPr>
        <p:spPr>
          <a:xfrm>
            <a:off x="823910" y="1999675"/>
            <a:ext cx="1995055" cy="3405963"/>
          </a:xfrm>
          <a:prstGeom prst="round2SameRect">
            <a:avLst/>
          </a:prstGeom>
          <a:solidFill>
            <a:srgbClr val="FE9833"/>
          </a:solidFill>
        </p:spPr>
        <p:style>
          <a:lnRef idx="0">
            <a:schemeClr val="accent1"/>
          </a:lnRef>
          <a:fillRef idx="3">
            <a:schemeClr val="accent1"/>
          </a:fillRef>
          <a:effectRef idx="3">
            <a:schemeClr val="accent1"/>
          </a:effectRef>
          <a:fontRef idx="minor">
            <a:schemeClr val="lt1"/>
          </a:fontRef>
        </p:style>
        <p:txBody>
          <a:bodyPr rtlCol="0" anchor="ctr"/>
          <a:lstStyle/>
          <a:p>
            <a:pPr indent="179705">
              <a:lnSpc>
                <a:spcPct val="150000"/>
              </a:lnSpc>
            </a:pPr>
            <a:r>
              <a:rPr lang="en-US" altLang="zh-CN"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indent="179705">
              <a:lnSpc>
                <a:spcPct val="150000"/>
              </a:lnSpc>
            </a:pPr>
            <a:r>
              <a:rPr lang="zh-CN" altLang="en-US" sz="1200" dirty="0" smtClean="0">
                <a:latin typeface="微软雅黑" panose="020B0503020204020204" pitchFamily="34" charset="-122"/>
                <a:ea typeface="微软雅黑" panose="020B0503020204020204" pitchFamily="34" charset="-122"/>
              </a:rPr>
              <a:t>随着</a:t>
            </a:r>
            <a:r>
              <a:rPr lang="en-US" altLang="zh-CN" sz="1200" dirty="0">
                <a:latin typeface="微软雅黑" panose="020B0503020204020204" pitchFamily="34" charset="-122"/>
                <a:ea typeface="微软雅黑" panose="020B0503020204020204" pitchFamily="34" charset="-122"/>
              </a:rPr>
              <a:t>Web2.0</a:t>
            </a:r>
            <a:r>
              <a:rPr lang="zh-CN" altLang="en-US" sz="1200" dirty="0">
                <a:latin typeface="微软雅黑" panose="020B0503020204020204" pitchFamily="34" charset="-122"/>
                <a:ea typeface="微软雅黑" panose="020B0503020204020204" pitchFamily="34" charset="-122"/>
              </a:rPr>
              <a:t>服务架构的普及使用，更多的网络通讯量都更加集中在通过少数几个端口及采用有限的几个协议进行传输，这也就意味着传统基于端口</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协议类安全策略的防火墙安全效率越来越低</a:t>
            </a:r>
            <a:endParaRPr lang="zh-CN" altLang="en-US" sz="1200" dirty="0"/>
          </a:p>
        </p:txBody>
      </p:sp>
      <p:sp>
        <p:nvSpPr>
          <p:cNvPr id="31" name="同侧圆角矩形 30"/>
          <p:cNvSpPr/>
          <p:nvPr/>
        </p:nvSpPr>
        <p:spPr>
          <a:xfrm>
            <a:off x="2697188" y="1530198"/>
            <a:ext cx="1995055" cy="3405963"/>
          </a:xfrm>
          <a:prstGeom prst="round2SameRect">
            <a:avLst/>
          </a:prstGeom>
          <a:solidFill>
            <a:srgbClr val="2E6CA4"/>
          </a:solidFill>
        </p:spPr>
        <p:style>
          <a:lnRef idx="0">
            <a:schemeClr val="accent1"/>
          </a:lnRef>
          <a:fillRef idx="3">
            <a:schemeClr val="accent1"/>
          </a:fillRef>
          <a:effectRef idx="3">
            <a:schemeClr val="accent1"/>
          </a:effectRef>
          <a:fontRef idx="minor">
            <a:schemeClr val="lt1"/>
          </a:fontRef>
        </p:style>
        <p:txBody>
          <a:bodyPr rtlCol="0" anchor="ctr"/>
          <a:lstStyle/>
          <a:p>
            <a:pPr indent="179705">
              <a:lnSpc>
                <a:spcPct val="150000"/>
              </a:lnSpc>
            </a:pPr>
            <a:r>
              <a:rPr lang="en-US" altLang="zh-CN"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indent="179705">
              <a:lnSpc>
                <a:spcPct val="150000"/>
              </a:lnSpc>
            </a:pPr>
            <a:r>
              <a:rPr lang="zh-CN" altLang="en-US" sz="1200" dirty="0" smtClean="0">
                <a:latin typeface="微软雅黑" panose="020B0503020204020204" pitchFamily="34" charset="-122"/>
                <a:ea typeface="微软雅黑" panose="020B0503020204020204" pitchFamily="34" charset="-122"/>
              </a:rPr>
              <a:t>传统</a:t>
            </a:r>
            <a:r>
              <a:rPr lang="zh-CN" altLang="en-US" sz="1200" dirty="0">
                <a:latin typeface="微软雅黑" panose="020B0503020204020204" pitchFamily="34" charset="-122"/>
                <a:ea typeface="微软雅黑" panose="020B0503020204020204" pitchFamily="34" charset="-122"/>
              </a:rPr>
              <a:t>防火墙已基本无法探测到利用僵尸网络（如：</a:t>
            </a:r>
            <a:r>
              <a:rPr lang="en-US" altLang="zh-CN" sz="1200" dirty="0" err="1">
                <a:latin typeface="微软雅黑" panose="020B0503020204020204" pitchFamily="34" charset="-122"/>
                <a:ea typeface="微软雅黑" panose="020B0503020204020204" pitchFamily="34" charset="-122"/>
              </a:rPr>
              <a:t>Mirai</a:t>
            </a:r>
            <a:r>
              <a:rPr lang="zh-CN" altLang="en-US" sz="1200" dirty="0">
                <a:latin typeface="微软雅黑" panose="020B0503020204020204" pitchFamily="34" charset="-122"/>
                <a:ea typeface="微软雅黑" panose="020B0503020204020204" pitchFamily="34" charset="-122"/>
              </a:rPr>
              <a:t>）作为传输方法的威胁。</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59753" y="329030"/>
            <a:ext cx="239742" cy="723188"/>
          </a:xfrm>
          <a:prstGeom prst="rect">
            <a:avLst/>
          </a:prstGeom>
        </p:spPr>
      </p:pic>
      <p:sp>
        <p:nvSpPr>
          <p:cNvPr id="5" name="TextBox 3"/>
          <p:cNvSpPr txBox="1"/>
          <p:nvPr/>
        </p:nvSpPr>
        <p:spPr>
          <a:xfrm>
            <a:off x="1784407" y="2373043"/>
            <a:ext cx="1704313" cy="1569660"/>
          </a:xfrm>
          <a:prstGeom prst="rect">
            <a:avLst/>
          </a:prstGeom>
          <a:noFill/>
        </p:spPr>
        <p:txBody>
          <a:bodyPr wrap="squar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a:ln>
                  <a:noFill/>
                </a:ln>
                <a:solidFill>
                  <a:srgbClr val="FF6634"/>
                </a:solidFill>
                <a:effectLst/>
                <a:uLnTx/>
                <a:uFillTx/>
                <a:latin typeface="微软雅黑" panose="020B0503020204020204" pitchFamily="34" charset="-122"/>
                <a:ea typeface="微软雅黑" panose="020B0503020204020204" pitchFamily="34" charset="-122"/>
                <a:cs typeface="+mn-cs"/>
              </a:rPr>
              <a:t>02</a:t>
            </a:r>
            <a:endParaRPr kumimoji="0" lang="zh-CN" altLang="en-US" sz="9600" b="1" i="0" u="none" strike="noStrike" kern="0" cap="none" spc="0" normalizeH="0" baseline="0" noProof="0" dirty="0">
              <a:ln>
                <a:noFill/>
              </a:ln>
              <a:solidFill>
                <a:srgbClr val="FF6634"/>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p:nvCxnSpPr>
        <p:spPr>
          <a:xfrm>
            <a:off x="-12614" y="3150615"/>
            <a:ext cx="1781944" cy="0"/>
          </a:xfrm>
          <a:prstGeom prst="line">
            <a:avLst/>
          </a:prstGeom>
          <a:noFill/>
          <a:ln w="95250" cap="flat" cmpd="sng" algn="ctr">
            <a:solidFill>
              <a:srgbClr val="003334"/>
            </a:solidFill>
            <a:prstDash val="solid"/>
          </a:ln>
          <a:effectLst/>
        </p:spPr>
      </p:cxnSp>
      <p:cxnSp>
        <p:nvCxnSpPr>
          <p:cNvPr id="7" name="直接连接符 6"/>
          <p:cNvCxnSpPr>
            <a:stCxn id="5" idx="3"/>
          </p:cNvCxnSpPr>
          <p:nvPr/>
        </p:nvCxnSpPr>
        <p:spPr>
          <a:xfrm flipV="1">
            <a:off x="3488720" y="3139423"/>
            <a:ext cx="8619861" cy="18450"/>
          </a:xfrm>
          <a:prstGeom prst="line">
            <a:avLst/>
          </a:prstGeom>
          <a:noFill/>
          <a:ln w="95250" cap="flat" cmpd="sng" algn="ctr">
            <a:solidFill>
              <a:srgbClr val="003334"/>
            </a:solidFill>
            <a:prstDash val="solid"/>
          </a:ln>
          <a:effectLst/>
        </p:spPr>
      </p:cxnSp>
      <p:sp>
        <p:nvSpPr>
          <p:cNvPr id="8" name="TextBox 6"/>
          <p:cNvSpPr txBox="1"/>
          <p:nvPr/>
        </p:nvSpPr>
        <p:spPr>
          <a:xfrm>
            <a:off x="3407545" y="2494623"/>
            <a:ext cx="52744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solidFill>
                  <a:prstClr val="black">
                    <a:lumMod val="85000"/>
                    <a:lumOff val="15000"/>
                  </a:prstClr>
                </a:solidFill>
                <a:latin typeface="微软雅黑" panose="020B0503020204020204" pitchFamily="34" charset="-122"/>
                <a:ea typeface="微软雅黑" panose="020B0503020204020204" pitchFamily="34" charset="-122"/>
              </a:rPr>
              <a:t>产品理念与设计思路</a:t>
            </a:r>
            <a:endParaRPr kumimoji="0" lang="zh-CN" altLang="en-US" sz="2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049"/>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by="(-#ppt_w*2)" calcmode="lin" valueType="num">
                                      <p:cBhvr rctx="PPT">
                                        <p:cTn id="21" dur="500" autoRev="1" fill="hold">
                                          <p:stCondLst>
                                            <p:cond delay="0"/>
                                          </p:stCondLst>
                                        </p:cTn>
                                        <p:tgtEl>
                                          <p:spTgt spid="8"/>
                                        </p:tgtEl>
                                        <p:attrNameLst>
                                          <p:attrName>ppt_w</p:attrName>
                                        </p:attrNameLst>
                                      </p:cBhvr>
                                    </p:anim>
                                    <p:anim by="(#ppt_w*0.50)" calcmode="lin" valueType="num">
                                      <p:cBhvr>
                                        <p:cTn id="22" dur="500" decel="50000" autoRev="1" fill="hold">
                                          <p:stCondLst>
                                            <p:cond delay="0"/>
                                          </p:stCondLst>
                                        </p:cTn>
                                        <p:tgtEl>
                                          <p:spTgt spid="8"/>
                                        </p:tgtEl>
                                        <p:attrNameLst>
                                          <p:attrName>ppt_x</p:attrName>
                                        </p:attrNameLst>
                                      </p:cBhvr>
                                    </p:anim>
                                    <p:anim from="(-#ppt_h/2)" to="(#ppt_y)" calcmode="lin" valueType="num">
                                      <p:cBhvr>
                                        <p:cTn id="23" dur="1000" fill="hold">
                                          <p:stCondLst>
                                            <p:cond delay="0"/>
                                          </p:stCondLst>
                                        </p:cTn>
                                        <p:tgtEl>
                                          <p:spTgt spid="8"/>
                                        </p:tgtEl>
                                        <p:attrNameLst>
                                          <p:attrName>ppt_y</p:attrName>
                                        </p:attrNameLst>
                                      </p:cBhvr>
                                    </p:anim>
                                    <p:animRot by="21600000">
                                      <p:cBhvr>
                                        <p:cTn id="24"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产品概述</a:t>
            </a:r>
            <a:endParaRPr lang="zh-CN" altLang="en-US" dirty="0"/>
          </a:p>
        </p:txBody>
      </p:sp>
      <p:pic>
        <p:nvPicPr>
          <p:cNvPr id="6" name="图片 5"/>
          <p:cNvPicPr>
            <a:picLocks noChangeAspect="1"/>
          </p:cNvPicPr>
          <p:nvPr/>
        </p:nvPicPr>
        <p:blipFill>
          <a:blip r:embed="rId1">
            <a:duotone>
              <a:prstClr val="black"/>
              <a:schemeClr val="accent6">
                <a:tint val="45000"/>
                <a:satMod val="400000"/>
              </a:schemeClr>
            </a:duotone>
          </a:blip>
          <a:stretch>
            <a:fillRect/>
          </a:stretch>
        </p:blipFill>
        <p:spPr>
          <a:xfrm>
            <a:off x="540001" y="1259998"/>
            <a:ext cx="3873600" cy="4658400"/>
          </a:xfrm>
          <a:prstGeom prst="rect">
            <a:avLst/>
          </a:prstGeom>
        </p:spPr>
      </p:pic>
      <p:sp>
        <p:nvSpPr>
          <p:cNvPr id="7" name="矩形 6"/>
          <p:cNvSpPr/>
          <p:nvPr/>
        </p:nvSpPr>
        <p:spPr>
          <a:xfrm>
            <a:off x="885244" y="1440000"/>
            <a:ext cx="3209732" cy="2266454"/>
          </a:xfrm>
          <a:prstGeom prst="rect">
            <a:avLst/>
          </a:prstGeom>
        </p:spPr>
        <p:txBody>
          <a:bodyPr wrap="square">
            <a:spAutoFit/>
          </a:bodyPr>
          <a:lstStyle/>
          <a:p>
            <a:pPr>
              <a:lnSpc>
                <a:spcPct val="150000"/>
              </a:lnSpc>
            </a:pPr>
            <a:r>
              <a:rPr lang="zh-CN" altLang="en-US" sz="1600" dirty="0">
                <a:solidFill>
                  <a:schemeClr val="bg1"/>
                </a:solidFill>
                <a:latin typeface="微软雅黑 Light" panose="020B0502040204020203" pitchFamily="34" charset="-122"/>
                <a:ea typeface="微软雅黑 Light" panose="020B0502040204020203" pitchFamily="34" charset="-122"/>
              </a:rPr>
              <a:t>产品提供</a:t>
            </a:r>
            <a:r>
              <a:rPr lang="en-US" altLang="zh-CN" sz="1600" dirty="0">
                <a:solidFill>
                  <a:schemeClr val="bg1"/>
                </a:solidFill>
                <a:latin typeface="微软雅黑 Light" panose="020B0502040204020203" pitchFamily="34" charset="-122"/>
                <a:ea typeface="微软雅黑 Light" panose="020B0502040204020203" pitchFamily="34" charset="-122"/>
              </a:rPr>
              <a:t>L2-L7</a:t>
            </a:r>
            <a:r>
              <a:rPr lang="zh-CN" altLang="en-US" sz="1600" dirty="0">
                <a:solidFill>
                  <a:schemeClr val="bg1"/>
                </a:solidFill>
                <a:latin typeface="微软雅黑 Light" panose="020B0502040204020203" pitchFamily="34" charset="-122"/>
                <a:ea typeface="微软雅黑 Light" panose="020B0502040204020203" pitchFamily="34" charset="-122"/>
              </a:rPr>
              <a:t>层安全可视的全面防护，通过双向检测网络流量有效识别来自网络层和应用层的风险，提供比同时部署传统防火墙、</a:t>
            </a:r>
            <a:r>
              <a:rPr lang="en-US" altLang="zh-CN" sz="1600" dirty="0">
                <a:solidFill>
                  <a:schemeClr val="bg1"/>
                </a:solidFill>
                <a:latin typeface="微软雅黑 Light" panose="020B0502040204020203" pitchFamily="34" charset="-122"/>
                <a:ea typeface="微软雅黑 Light" panose="020B0502040204020203" pitchFamily="34" charset="-122"/>
              </a:rPr>
              <a:t>IPS</a:t>
            </a:r>
            <a:r>
              <a:rPr lang="zh-CN" altLang="en-US" sz="1600" dirty="0">
                <a:solidFill>
                  <a:schemeClr val="bg1"/>
                </a:solidFill>
                <a:latin typeface="微软雅黑 Light" panose="020B0502040204020203" pitchFamily="34" charset="-122"/>
                <a:ea typeface="微软雅黑 Light" panose="020B0502040204020203" pitchFamily="34" charset="-122"/>
              </a:rPr>
              <a:t>和</a:t>
            </a:r>
            <a:r>
              <a:rPr lang="en-US" altLang="zh-CN" sz="1600" dirty="0">
                <a:solidFill>
                  <a:schemeClr val="bg1"/>
                </a:solidFill>
                <a:latin typeface="微软雅黑 Light" panose="020B0502040204020203" pitchFamily="34" charset="-122"/>
                <a:ea typeface="微软雅黑 Light" panose="020B0502040204020203" pitchFamily="34" charset="-122"/>
              </a:rPr>
              <a:t>WAF</a:t>
            </a:r>
            <a:r>
              <a:rPr lang="zh-CN" altLang="en-US" sz="1600" dirty="0">
                <a:solidFill>
                  <a:schemeClr val="bg1"/>
                </a:solidFill>
                <a:latin typeface="微软雅黑 Light" panose="020B0502040204020203" pitchFamily="34" charset="-122"/>
                <a:ea typeface="微软雅黑 Light" panose="020B0502040204020203" pitchFamily="34" charset="-122"/>
              </a:rPr>
              <a:t>等多种安全设备更强的安全防护能力。</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8" name="矩形 7"/>
          <p:cNvSpPr/>
          <p:nvPr/>
        </p:nvSpPr>
        <p:spPr>
          <a:xfrm>
            <a:off x="5598824" y="3589198"/>
            <a:ext cx="5040000" cy="1784591"/>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600" dirty="0">
                <a:latin typeface="微软雅黑 Light" panose="020B0502040204020203" pitchFamily="34" charset="-122"/>
                <a:ea typeface="微软雅黑 Light" panose="020B0502040204020203" pitchFamily="34" charset="-122"/>
              </a:rPr>
              <a:t>完备的基本防火墙特性</a:t>
            </a:r>
            <a:endParaRPr lang="en-US" altLang="zh-CN" sz="1600" dirty="0">
              <a:latin typeface="微软雅黑 Light" panose="020B0502040204020203" pitchFamily="34" charset="-122"/>
              <a:ea typeface="微软雅黑 Light" panose="020B0502040204020203" pitchFamily="34" charset="-122"/>
            </a:endParaRPr>
          </a:p>
          <a:p>
            <a:pPr marL="285750" indent="-285750">
              <a:lnSpc>
                <a:spcPct val="150000"/>
              </a:lnSpc>
              <a:buFont typeface="Wingdings" panose="05000000000000000000" pitchFamily="2" charset="2"/>
              <a:buChar char="u"/>
            </a:pPr>
            <a:r>
              <a:rPr lang="zh-CN" altLang="en-US" sz="1600" dirty="0">
                <a:latin typeface="微软雅黑 Light" panose="020B0502040204020203" pitchFamily="34" charset="-122"/>
                <a:ea typeface="微软雅黑 Light" panose="020B0502040204020203" pitchFamily="34" charset="-122"/>
              </a:rPr>
              <a:t>针对</a:t>
            </a:r>
            <a:r>
              <a:rPr lang="en-US" altLang="zh-CN" sz="1600" dirty="0">
                <a:latin typeface="微软雅黑 Light" panose="020B0502040204020203" pitchFamily="34" charset="-122"/>
                <a:ea typeface="微软雅黑 Light" panose="020B0502040204020203" pitchFamily="34" charset="-122"/>
              </a:rPr>
              <a:t>APT</a:t>
            </a:r>
            <a:r>
              <a:rPr lang="zh-CN" altLang="en-US" sz="1600" dirty="0">
                <a:latin typeface="微软雅黑 Light" panose="020B0502040204020203" pitchFamily="34" charset="-122"/>
                <a:ea typeface="微软雅黑 Light" panose="020B0502040204020203" pitchFamily="34" charset="-122"/>
              </a:rPr>
              <a:t>攻击和僵尸网络的检测</a:t>
            </a:r>
            <a:endParaRPr lang="en-US" altLang="zh-CN" sz="1600" dirty="0">
              <a:latin typeface="微软雅黑 Light" panose="020B0502040204020203" pitchFamily="34" charset="-122"/>
              <a:ea typeface="微软雅黑 Light" panose="020B0502040204020203" pitchFamily="34" charset="-122"/>
            </a:endParaRPr>
          </a:p>
          <a:p>
            <a:pPr marL="285750" indent="-285750">
              <a:lnSpc>
                <a:spcPct val="150000"/>
              </a:lnSpc>
              <a:buFont typeface="Wingdings" panose="05000000000000000000" pitchFamily="2" charset="2"/>
              <a:buChar char="u"/>
            </a:pPr>
            <a:r>
              <a:rPr lang="zh-CN" altLang="en-US" sz="1600" dirty="0">
                <a:latin typeface="微软雅黑 Light" panose="020B0502040204020203" pitchFamily="34" charset="-122"/>
                <a:ea typeface="微软雅黑 Light" panose="020B0502040204020203" pitchFamily="34" charset="-122"/>
              </a:rPr>
              <a:t>全方位应用洞察与控制</a:t>
            </a:r>
            <a:endParaRPr lang="en-US" altLang="zh-CN" sz="1600" dirty="0">
              <a:latin typeface="微软雅黑 Light" panose="020B0502040204020203" pitchFamily="34" charset="-122"/>
              <a:ea typeface="微软雅黑 Light" panose="020B0502040204020203" pitchFamily="34" charset="-122"/>
            </a:endParaRPr>
          </a:p>
          <a:p>
            <a:pPr marL="285750" indent="-285750">
              <a:lnSpc>
                <a:spcPct val="150000"/>
              </a:lnSpc>
              <a:buFont typeface="Wingdings" panose="05000000000000000000" pitchFamily="2" charset="2"/>
              <a:buChar char="u"/>
            </a:pPr>
            <a:r>
              <a:rPr lang="zh-CN" altLang="en-US" sz="1600" dirty="0">
                <a:latin typeface="微软雅黑 Light" panose="020B0502040204020203" pitchFamily="34" charset="-122"/>
                <a:ea typeface="微软雅黑 Light" panose="020B0502040204020203" pitchFamily="34" charset="-122"/>
              </a:rPr>
              <a:t>直观呈现业务系统安全风险</a:t>
            </a:r>
            <a:endParaRPr lang="en-US" altLang="zh-CN" sz="1600" dirty="0">
              <a:latin typeface="微软雅黑 Light" panose="020B0502040204020203" pitchFamily="34" charset="-122"/>
              <a:ea typeface="微软雅黑 Light" panose="020B0502040204020203" pitchFamily="34" charset="-122"/>
            </a:endParaRPr>
          </a:p>
          <a:p>
            <a:pPr marL="285750" indent="-285750">
              <a:lnSpc>
                <a:spcPct val="150000"/>
              </a:lnSpc>
              <a:buFont typeface="Arial" panose="020B0604020202020204" pitchFamily="34" charset="0"/>
              <a:buChar char="•"/>
            </a:pPr>
            <a:endParaRPr lang="en-US" altLang="zh-CN" sz="1050" dirty="0">
              <a:latin typeface="微软雅黑 Light" panose="020B0502040204020203" pitchFamily="34" charset="-122"/>
              <a:ea typeface="微软雅黑 Light" panose="020B0502040204020203" pitchFamily="34" charset="-122"/>
            </a:endParaRPr>
          </a:p>
        </p:txBody>
      </p:sp>
      <p:grpSp>
        <p:nvGrpSpPr>
          <p:cNvPr id="9" name="组合 8"/>
          <p:cNvGrpSpPr/>
          <p:nvPr/>
        </p:nvGrpSpPr>
        <p:grpSpPr>
          <a:xfrm>
            <a:off x="5626377" y="3135798"/>
            <a:ext cx="1563612" cy="369332"/>
            <a:chOff x="6622079" y="3464868"/>
            <a:chExt cx="1403271" cy="369332"/>
          </a:xfrm>
        </p:grpSpPr>
        <p:graphicFrame>
          <p:nvGraphicFramePr>
            <p:cNvPr id="10" name="对象 9"/>
            <p:cNvGraphicFramePr>
              <a:graphicFrameLocks noChangeAspect="1"/>
            </p:cNvGraphicFramePr>
            <p:nvPr/>
          </p:nvGraphicFramePr>
          <p:xfrm>
            <a:off x="6622079" y="3497928"/>
            <a:ext cx="295275" cy="303213"/>
          </p:xfrm>
          <a:graphic>
            <a:graphicData uri="http://schemas.openxmlformats.org/presentationml/2006/ole">
              <mc:AlternateContent xmlns:mc="http://schemas.openxmlformats.org/markup-compatibility/2006">
                <mc:Choice xmlns:v="urn:schemas-microsoft-com:vml" Requires="v">
                  <p:oleObj spid="_x0000_s1076" name="CorelDRAW" r:id="rId2" imgW="287020" imgH="295910" progId="CorelDraw.Graphic.20">
                    <p:embed/>
                  </p:oleObj>
                </mc:Choice>
                <mc:Fallback>
                  <p:oleObj name="CorelDRAW" r:id="rId2" imgW="287020" imgH="295910" progId="CorelDraw.Graphic.20">
                    <p:embed/>
                    <p:pic>
                      <p:nvPicPr>
                        <p:cNvPr id="0" name="对象 22"/>
                        <p:cNvPicPr/>
                        <p:nvPr/>
                      </p:nvPicPr>
                      <p:blipFill>
                        <a:blip r:embed="rId3"/>
                        <a:stretch>
                          <a:fillRect/>
                        </a:stretch>
                      </p:blipFill>
                      <p:spPr>
                        <a:xfrm>
                          <a:off x="6622079" y="3497928"/>
                          <a:ext cx="295275" cy="303213"/>
                        </a:xfrm>
                        <a:prstGeom prst="rect">
                          <a:avLst/>
                        </a:prstGeom>
                      </p:spPr>
                    </p:pic>
                  </p:oleObj>
                </mc:Fallback>
              </mc:AlternateContent>
            </a:graphicData>
          </a:graphic>
        </p:graphicFrame>
        <p:sp>
          <p:nvSpPr>
            <p:cNvPr id="11" name="文本框 10"/>
            <p:cNvSpPr txBox="1"/>
            <p:nvPr/>
          </p:nvSpPr>
          <p:spPr>
            <a:xfrm>
              <a:off x="6917354" y="3464868"/>
              <a:ext cx="1107996" cy="369332"/>
            </a:xfrm>
            <a:prstGeom prst="rect">
              <a:avLst/>
            </a:prstGeom>
            <a:noFill/>
          </p:spPr>
          <p:txBody>
            <a:bodyPr wrap="none" rtlCol="0">
              <a:spAutoFit/>
            </a:bodyPr>
            <a:lstStyle/>
            <a:p>
              <a:r>
                <a:rPr lang="zh-CN" altLang="en-US" b="1" dirty="0">
                  <a:solidFill>
                    <a:srgbClr val="EA5428"/>
                  </a:solidFill>
                  <a:latin typeface="微软雅黑" panose="020B0503020204020204" pitchFamily="34" charset="-122"/>
                  <a:ea typeface="微软雅黑" panose="020B0503020204020204" pitchFamily="34" charset="-122"/>
                </a:rPr>
                <a:t>特色技术</a:t>
              </a:r>
              <a:endParaRPr lang="zh-CN" altLang="en-US" b="1" dirty="0">
                <a:solidFill>
                  <a:srgbClr val="EA5428"/>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9540632" y="2446269"/>
            <a:ext cx="992579" cy="253916"/>
          </a:xfrm>
          <a:prstGeom prst="rect">
            <a:avLst/>
          </a:prstGeom>
        </p:spPr>
        <p:txBody>
          <a:bodyPr wrap="none">
            <a:spAutoFit/>
          </a:bodyPr>
          <a:lstStyle/>
          <a:p>
            <a:r>
              <a:rPr lang="zh-CN" altLang="en-US" sz="1050" dirty="0">
                <a:latin typeface="微软雅黑 Light" panose="020B0502040204020203" pitchFamily="34" charset="-122"/>
                <a:ea typeface="微软雅黑 Light" panose="020B0502040204020203" pitchFamily="34" charset="-122"/>
              </a:rPr>
              <a:t>下一代防火墙</a:t>
            </a:r>
            <a:endParaRPr lang="zh-CN" altLang="en-US" sz="1050" dirty="0">
              <a:latin typeface="微软雅黑 Light" panose="020B0502040204020203" pitchFamily="34" charset="-122"/>
              <a:ea typeface="微软雅黑 Light" panose="020B0502040204020203" pitchFamily="34" charset="-122"/>
            </a:endParaRPr>
          </a:p>
        </p:txBody>
      </p:sp>
      <p:pic>
        <p:nvPicPr>
          <p:cNvPr id="13" name="图片 12"/>
          <p:cNvPicPr>
            <a:picLocks noChangeAspect="1"/>
          </p:cNvPicPr>
          <p:nvPr/>
        </p:nvPicPr>
        <p:blipFill>
          <a:blip r:embed="rId4"/>
          <a:stretch>
            <a:fillRect/>
          </a:stretch>
        </p:blipFill>
        <p:spPr>
          <a:xfrm>
            <a:off x="449521" y="4034571"/>
            <a:ext cx="3883489" cy="1883827"/>
          </a:xfrm>
          <a:prstGeom prst="rect">
            <a:avLst/>
          </a:prstGeom>
        </p:spPr>
      </p:pic>
      <p:pic>
        <p:nvPicPr>
          <p:cNvPr id="4" name="图片 3"/>
          <p:cNvPicPr>
            <a:picLocks noChangeAspect="1"/>
          </p:cNvPicPr>
          <p:nvPr/>
        </p:nvPicPr>
        <p:blipFill>
          <a:blip r:embed="rId5"/>
          <a:stretch>
            <a:fillRect/>
          </a:stretch>
        </p:blipFill>
        <p:spPr>
          <a:xfrm>
            <a:off x="5258652" y="0"/>
            <a:ext cx="5525770" cy="36893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产品设计理念及功能构成</a:t>
            </a:r>
            <a:endParaRPr lang="zh-CN" altLang="en-US" dirty="0"/>
          </a:p>
        </p:txBody>
      </p:sp>
      <p:grpSp>
        <p:nvGrpSpPr>
          <p:cNvPr id="48" name="组合 47"/>
          <p:cNvGrpSpPr/>
          <p:nvPr/>
        </p:nvGrpSpPr>
        <p:grpSpPr>
          <a:xfrm>
            <a:off x="2640004" y="1234002"/>
            <a:ext cx="6799001" cy="370907"/>
            <a:chOff x="3189178" y="1114878"/>
            <a:chExt cx="6279126" cy="370907"/>
          </a:xfrm>
        </p:grpSpPr>
        <p:sp>
          <p:nvSpPr>
            <p:cNvPr id="45" name="AutoShape 4"/>
            <p:cNvSpPr>
              <a:spLocks noChangeArrowheads="1"/>
            </p:cNvSpPr>
            <p:nvPr/>
          </p:nvSpPr>
          <p:spPr bwMode="gray">
            <a:xfrm>
              <a:off x="5290418" y="1114878"/>
              <a:ext cx="2076646" cy="369332"/>
            </a:xfrm>
            <a:prstGeom prst="chevron">
              <a:avLst>
                <a:gd name="adj" fmla="val 16468"/>
              </a:avLst>
            </a:prstGeom>
            <a:gradFill rotWithShape="1">
              <a:gsLst>
                <a:gs pos="0">
                  <a:schemeClr val="accent2"/>
                </a:gs>
                <a:gs pos="100000">
                  <a:srgbClr val="FF0000"/>
                </a:gs>
              </a:gsLst>
              <a:lin ang="0" scaled="1"/>
            </a:gradFill>
            <a:ln w="38100">
              <a:solidFill>
                <a:srgbClr val="EAEAEA"/>
              </a:solidFill>
              <a:miter lim="800000"/>
            </a:ln>
            <a:effectLst>
              <a:outerShdw dist="109250" dir="3267739" algn="ctr" rotWithShape="0">
                <a:srgbClr val="333333">
                  <a:alpha val="50000"/>
                </a:srgbClr>
              </a:outerShdw>
            </a:effectLst>
          </p:spPr>
          <p:txBody>
            <a:bodyPr wrap="square" anchor="ctr">
              <a:spAutoFit/>
            </a:bodyPr>
            <a:lstStyle/>
            <a:p>
              <a:r>
                <a:rPr lang="zh-CN" altLang="en-US" dirty="0"/>
                <a:t> 事中：检测</a:t>
              </a:r>
              <a:r>
                <a:rPr lang="en-US" altLang="zh-CN" dirty="0"/>
                <a:t>&amp;</a:t>
              </a:r>
              <a:r>
                <a:rPr lang="zh-CN" altLang="en-US" dirty="0"/>
                <a:t>防御</a:t>
              </a:r>
              <a:endParaRPr lang="zh-CN" altLang="en-US" dirty="0"/>
            </a:p>
          </p:txBody>
        </p:sp>
        <p:sp>
          <p:nvSpPr>
            <p:cNvPr id="46" name="AutoShape 5"/>
            <p:cNvSpPr>
              <a:spLocks noChangeArrowheads="1"/>
            </p:cNvSpPr>
            <p:nvPr/>
          </p:nvSpPr>
          <p:spPr bwMode="gray">
            <a:xfrm>
              <a:off x="7390345" y="1114985"/>
              <a:ext cx="2077959" cy="370800"/>
            </a:xfrm>
            <a:prstGeom prst="chevron">
              <a:avLst>
                <a:gd name="adj" fmla="val 17842"/>
              </a:avLst>
            </a:prstGeom>
            <a:gradFill rotWithShape="1">
              <a:gsLst>
                <a:gs pos="0">
                  <a:schemeClr val="accent2"/>
                </a:gs>
                <a:gs pos="100000">
                  <a:schemeClr val="hlink">
                    <a:gamma/>
                    <a:tint val="69804"/>
                    <a:invGamma/>
                  </a:schemeClr>
                </a:gs>
              </a:gsLst>
              <a:lin ang="0" scaled="1"/>
            </a:gradFill>
            <a:ln w="38100">
              <a:solidFill>
                <a:srgbClr val="EAEAEA"/>
              </a:solidFill>
              <a:miter lim="800000"/>
            </a:ln>
            <a:effectLst>
              <a:outerShdw dist="109250" dir="3267739" algn="ctr" rotWithShape="0">
                <a:srgbClr val="333333">
                  <a:alpha val="50000"/>
                </a:srgbClr>
              </a:outerShdw>
            </a:effectLst>
          </p:spPr>
          <p:txBody>
            <a:bodyPr wrap="square" anchor="ctr">
              <a:spAutoFit/>
            </a:bodyPr>
            <a:lstStyle/>
            <a:p>
              <a:r>
                <a:rPr lang="zh-CN" altLang="en-US" dirty="0"/>
                <a:t> 事后：响应</a:t>
              </a:r>
              <a:r>
                <a:rPr lang="en-US" altLang="zh-CN" dirty="0"/>
                <a:t>&amp;</a:t>
              </a:r>
              <a:r>
                <a:rPr lang="zh-CN" altLang="en-US" dirty="0"/>
                <a:t>记录</a:t>
              </a:r>
              <a:endParaRPr lang="zh-CN" altLang="en-US" dirty="0"/>
            </a:p>
          </p:txBody>
        </p:sp>
        <p:sp>
          <p:nvSpPr>
            <p:cNvPr id="47" name="AutoShape 6"/>
            <p:cNvSpPr>
              <a:spLocks noChangeArrowheads="1"/>
            </p:cNvSpPr>
            <p:nvPr/>
          </p:nvSpPr>
          <p:spPr bwMode="gray">
            <a:xfrm>
              <a:off x="3189178" y="1114878"/>
              <a:ext cx="2077958" cy="369332"/>
            </a:xfrm>
            <a:prstGeom prst="chevron">
              <a:avLst>
                <a:gd name="adj" fmla="val 17842"/>
              </a:avLst>
            </a:prstGeom>
            <a:gradFill rotWithShape="1">
              <a:gsLst>
                <a:gs pos="0">
                  <a:srgbClr val="92D050"/>
                </a:gs>
                <a:gs pos="100000">
                  <a:schemeClr val="accent2"/>
                </a:gs>
              </a:gsLst>
              <a:lin ang="0" scaled="1"/>
            </a:gradFill>
            <a:ln w="38100">
              <a:solidFill>
                <a:srgbClr val="EAEAEA"/>
              </a:solidFill>
              <a:miter lim="800000"/>
            </a:ln>
            <a:effectLst>
              <a:outerShdw dist="109250" dir="3267739" algn="ctr" rotWithShape="0">
                <a:srgbClr val="333333">
                  <a:alpha val="50000"/>
                </a:srgbClr>
              </a:outerShdw>
            </a:effectLst>
          </p:spPr>
          <p:txBody>
            <a:bodyPr wrap="square" anchor="ctr">
              <a:spAutoFit/>
            </a:bodyPr>
            <a:lstStyle/>
            <a:p>
              <a:pPr algn="ctr"/>
              <a:r>
                <a:rPr lang="zh-CN" altLang="en-US" dirty="0"/>
                <a:t>事前：预警</a:t>
              </a:r>
              <a:endParaRPr lang="zh-CN" altLang="en-US" dirty="0"/>
            </a:p>
          </p:txBody>
        </p:sp>
      </p:grpSp>
      <p:sp>
        <p:nvSpPr>
          <p:cNvPr id="49" name="矩形 48"/>
          <p:cNvSpPr/>
          <p:nvPr/>
        </p:nvSpPr>
        <p:spPr>
          <a:xfrm>
            <a:off x="929188" y="1252426"/>
            <a:ext cx="1800493" cy="369332"/>
          </a:xfrm>
          <a:prstGeom prst="rect">
            <a:avLst/>
          </a:prstGeom>
        </p:spPr>
        <p:txBody>
          <a:bodyPr wrap="none">
            <a:spAutoFit/>
          </a:bodyPr>
          <a:lstStyle/>
          <a:p>
            <a:r>
              <a:rPr lang="zh-CN" altLang="en-US" b="1" dirty="0">
                <a:solidFill>
                  <a:srgbClr val="003334"/>
                </a:solidFill>
              </a:rPr>
              <a:t>全状态检测防护</a:t>
            </a:r>
            <a:endParaRPr lang="zh-CN" altLang="en-US" b="1" dirty="0">
              <a:solidFill>
                <a:srgbClr val="003334"/>
              </a:solidFill>
            </a:endParaRPr>
          </a:p>
        </p:txBody>
      </p:sp>
      <p:sp>
        <p:nvSpPr>
          <p:cNvPr id="42" name="矩形 41"/>
          <p:cNvSpPr/>
          <p:nvPr/>
        </p:nvSpPr>
        <p:spPr>
          <a:xfrm>
            <a:off x="1187187" y="1959727"/>
            <a:ext cx="4752512" cy="14018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87187" y="4812085"/>
            <a:ext cx="8318377" cy="9359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87187" y="3497790"/>
            <a:ext cx="4752512" cy="11718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87660" y="2966695"/>
            <a:ext cx="3394229" cy="1721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831416" y="4812085"/>
            <a:ext cx="677108" cy="913070"/>
          </a:xfrm>
          <a:prstGeom prst="rect">
            <a:avLst/>
          </a:prstGeom>
          <a:noFill/>
        </p:spPr>
        <p:txBody>
          <a:bodyPr vert="eaVert" wrap="none" rtlCol="0">
            <a:spAutoFit/>
          </a:bodyPr>
          <a:lstStyle/>
          <a:p>
            <a:pPr algn="ctr"/>
            <a:r>
              <a:rPr lang="zh-CN" altLang="en-US" sz="1600" dirty="0"/>
              <a:t>防火墙</a:t>
            </a:r>
            <a:endParaRPr lang="en-US" altLang="zh-CN" sz="1600" dirty="0"/>
          </a:p>
          <a:p>
            <a:pPr algn="ctr"/>
            <a:r>
              <a:rPr lang="zh-CN" altLang="en-US" sz="1600" dirty="0"/>
              <a:t>基础能力</a:t>
            </a:r>
            <a:endParaRPr lang="zh-CN" altLang="en-US" sz="1600" dirty="0"/>
          </a:p>
        </p:txBody>
      </p:sp>
      <p:sp>
        <p:nvSpPr>
          <p:cNvPr id="10" name="矩形: 圆角 9"/>
          <p:cNvSpPr/>
          <p:nvPr/>
        </p:nvSpPr>
        <p:spPr>
          <a:xfrm>
            <a:off x="1397294" y="4976310"/>
            <a:ext cx="1713390" cy="5193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网络数据包过滤</a:t>
            </a:r>
            <a:endParaRPr lang="zh-CN" altLang="en-US" sz="1600" dirty="0"/>
          </a:p>
        </p:txBody>
      </p:sp>
      <p:sp>
        <p:nvSpPr>
          <p:cNvPr id="11" name="矩形: 圆角 10"/>
          <p:cNvSpPr/>
          <p:nvPr/>
        </p:nvSpPr>
        <p:spPr>
          <a:xfrm>
            <a:off x="3298089" y="4976309"/>
            <a:ext cx="1713390" cy="5193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网络地址转换</a:t>
            </a:r>
            <a:r>
              <a:rPr lang="en-US" altLang="zh-CN" sz="1600" dirty="0"/>
              <a:t>NAT</a:t>
            </a:r>
            <a:endParaRPr lang="zh-CN" altLang="en-US" sz="1600" dirty="0"/>
          </a:p>
        </p:txBody>
      </p:sp>
      <p:sp>
        <p:nvSpPr>
          <p:cNvPr id="12" name="矩形: 圆角 11"/>
          <p:cNvSpPr/>
          <p:nvPr/>
        </p:nvSpPr>
        <p:spPr>
          <a:xfrm>
            <a:off x="5198884" y="4976309"/>
            <a:ext cx="1713390" cy="5193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协议状态检查</a:t>
            </a:r>
            <a:endParaRPr lang="zh-CN" altLang="en-US" sz="1600" dirty="0"/>
          </a:p>
        </p:txBody>
      </p:sp>
      <p:sp>
        <p:nvSpPr>
          <p:cNvPr id="13" name="矩形: 圆角 12"/>
          <p:cNvSpPr/>
          <p:nvPr/>
        </p:nvSpPr>
        <p:spPr>
          <a:xfrm>
            <a:off x="7099679" y="4976308"/>
            <a:ext cx="1713390" cy="5193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VPN</a:t>
            </a:r>
            <a:r>
              <a:rPr lang="zh-CN" altLang="en-US" sz="1600" dirty="0"/>
              <a:t>功能</a:t>
            </a:r>
            <a:endParaRPr lang="en-US" altLang="zh-CN" sz="1600" dirty="0"/>
          </a:p>
          <a:p>
            <a:pPr algn="ctr"/>
            <a:r>
              <a:rPr lang="en-US" altLang="zh-CN" sz="1100" dirty="0"/>
              <a:t>IPSec</a:t>
            </a:r>
            <a:r>
              <a:rPr lang="zh-CN" altLang="en-US" sz="1100" dirty="0"/>
              <a:t>、</a:t>
            </a:r>
            <a:r>
              <a:rPr lang="en-US" altLang="zh-CN" sz="1100" dirty="0"/>
              <a:t>PPTP/L2TP</a:t>
            </a:r>
            <a:r>
              <a:rPr lang="zh-CN" altLang="en-US" sz="1100" dirty="0"/>
              <a:t>、</a:t>
            </a:r>
            <a:r>
              <a:rPr lang="en-US" altLang="zh-CN" sz="1100" dirty="0"/>
              <a:t>SSL</a:t>
            </a:r>
            <a:endParaRPr lang="zh-CN" altLang="en-US" sz="1100" dirty="0"/>
          </a:p>
        </p:txBody>
      </p:sp>
      <p:sp>
        <p:nvSpPr>
          <p:cNvPr id="14" name="文本框 13"/>
          <p:cNvSpPr txBox="1"/>
          <p:nvPr/>
        </p:nvSpPr>
        <p:spPr>
          <a:xfrm>
            <a:off x="1187187" y="3627181"/>
            <a:ext cx="677108" cy="913070"/>
          </a:xfrm>
          <a:prstGeom prst="rect">
            <a:avLst/>
          </a:prstGeom>
          <a:noFill/>
        </p:spPr>
        <p:txBody>
          <a:bodyPr vert="eaVert" wrap="none" rtlCol="0">
            <a:spAutoFit/>
          </a:bodyPr>
          <a:lstStyle/>
          <a:p>
            <a:r>
              <a:rPr lang="zh-CN" altLang="en-US" sz="1600" dirty="0"/>
              <a:t>深度数据</a:t>
            </a:r>
            <a:endParaRPr lang="en-US" altLang="zh-CN" sz="1600" dirty="0"/>
          </a:p>
          <a:p>
            <a:r>
              <a:rPr lang="zh-CN" altLang="en-US" sz="1600" dirty="0"/>
              <a:t>检测感知</a:t>
            </a:r>
            <a:endParaRPr lang="zh-CN" altLang="en-US" sz="1600" dirty="0"/>
          </a:p>
        </p:txBody>
      </p:sp>
      <p:sp>
        <p:nvSpPr>
          <p:cNvPr id="15" name="矩形: 圆角 14"/>
          <p:cNvSpPr/>
          <p:nvPr/>
        </p:nvSpPr>
        <p:spPr>
          <a:xfrm>
            <a:off x="1954988" y="4145593"/>
            <a:ext cx="1881557" cy="4565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DPI</a:t>
            </a:r>
            <a:r>
              <a:rPr lang="zh-CN" altLang="en-US" sz="1400" dirty="0"/>
              <a:t>深度数据包检测</a:t>
            </a:r>
            <a:endParaRPr lang="zh-CN" altLang="en-US" sz="1400" dirty="0"/>
          </a:p>
        </p:txBody>
      </p:sp>
      <p:sp>
        <p:nvSpPr>
          <p:cNvPr id="16" name="矩形: 圆角 15"/>
          <p:cNvSpPr/>
          <p:nvPr/>
        </p:nvSpPr>
        <p:spPr>
          <a:xfrm>
            <a:off x="3944384" y="4145594"/>
            <a:ext cx="1881558" cy="4565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应用行为数据感知</a:t>
            </a:r>
            <a:endParaRPr lang="zh-CN" altLang="en-US" sz="1400" dirty="0"/>
          </a:p>
        </p:txBody>
      </p:sp>
      <p:sp>
        <p:nvSpPr>
          <p:cNvPr id="17" name="矩形: 圆角 16"/>
          <p:cNvSpPr/>
          <p:nvPr/>
        </p:nvSpPr>
        <p:spPr>
          <a:xfrm>
            <a:off x="3944384" y="3600657"/>
            <a:ext cx="1881557" cy="4565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SSL</a:t>
            </a:r>
            <a:r>
              <a:rPr lang="zh-CN" altLang="en-US" sz="1400" dirty="0"/>
              <a:t>和</a:t>
            </a:r>
            <a:r>
              <a:rPr lang="en-US" altLang="zh-CN" sz="1400" dirty="0"/>
              <a:t>SSH</a:t>
            </a:r>
            <a:r>
              <a:rPr lang="zh-CN" altLang="en-US" sz="1400" dirty="0"/>
              <a:t>数据检查</a:t>
            </a:r>
            <a:endParaRPr lang="zh-CN" altLang="en-US" sz="1400" dirty="0"/>
          </a:p>
        </p:txBody>
      </p:sp>
      <p:sp>
        <p:nvSpPr>
          <p:cNvPr id="18" name="矩形: 圆角 17"/>
          <p:cNvSpPr/>
          <p:nvPr/>
        </p:nvSpPr>
        <p:spPr>
          <a:xfrm>
            <a:off x="1954988" y="3614400"/>
            <a:ext cx="1881558" cy="4565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恶意、风险软件检测</a:t>
            </a:r>
            <a:endParaRPr lang="zh-CN" altLang="en-US" sz="1400" dirty="0"/>
          </a:p>
        </p:txBody>
      </p:sp>
      <p:sp>
        <p:nvSpPr>
          <p:cNvPr id="19" name="文本框 18"/>
          <p:cNvSpPr txBox="1"/>
          <p:nvPr/>
        </p:nvSpPr>
        <p:spPr>
          <a:xfrm>
            <a:off x="8804781" y="3368387"/>
            <a:ext cx="677108" cy="913070"/>
          </a:xfrm>
          <a:prstGeom prst="rect">
            <a:avLst/>
          </a:prstGeom>
          <a:noFill/>
        </p:spPr>
        <p:txBody>
          <a:bodyPr vert="eaVert" wrap="none" rtlCol="0">
            <a:spAutoFit/>
          </a:bodyPr>
          <a:lstStyle/>
          <a:p>
            <a:pPr algn="ctr"/>
            <a:r>
              <a:rPr lang="zh-CN" altLang="en-US" sz="1600" dirty="0"/>
              <a:t>集成化</a:t>
            </a:r>
            <a:endParaRPr lang="en-US" altLang="zh-CN" sz="1600" dirty="0"/>
          </a:p>
          <a:p>
            <a:pPr algn="ctr"/>
            <a:r>
              <a:rPr lang="zh-CN" altLang="en-US" sz="1600" dirty="0"/>
              <a:t>防御保护</a:t>
            </a:r>
            <a:endParaRPr lang="zh-CN" altLang="en-US" sz="1600" dirty="0"/>
          </a:p>
        </p:txBody>
      </p:sp>
      <p:sp>
        <p:nvSpPr>
          <p:cNvPr id="20" name="矩形: 圆角 19"/>
          <p:cNvSpPr/>
          <p:nvPr/>
        </p:nvSpPr>
        <p:spPr>
          <a:xfrm>
            <a:off x="7587524" y="3596655"/>
            <a:ext cx="1171853" cy="4565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AV</a:t>
            </a:r>
            <a:r>
              <a:rPr lang="zh-CN" altLang="en-US" sz="1400" dirty="0"/>
              <a:t>防病毒</a:t>
            </a:r>
            <a:endParaRPr lang="zh-CN" altLang="en-US" sz="1400" dirty="0"/>
          </a:p>
        </p:txBody>
      </p:sp>
      <p:sp>
        <p:nvSpPr>
          <p:cNvPr id="21" name="矩形: 圆角 20"/>
          <p:cNvSpPr/>
          <p:nvPr/>
        </p:nvSpPr>
        <p:spPr>
          <a:xfrm>
            <a:off x="6267710" y="3614401"/>
            <a:ext cx="1171853" cy="4565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IPS</a:t>
            </a:r>
            <a:r>
              <a:rPr lang="zh-CN" altLang="en-US" sz="1400" dirty="0"/>
              <a:t>防护</a:t>
            </a:r>
            <a:endParaRPr lang="zh-CN" altLang="en-US" sz="1400" dirty="0"/>
          </a:p>
        </p:txBody>
      </p:sp>
      <p:sp>
        <p:nvSpPr>
          <p:cNvPr id="22" name="矩形: 圆角 21"/>
          <p:cNvSpPr/>
          <p:nvPr/>
        </p:nvSpPr>
        <p:spPr>
          <a:xfrm>
            <a:off x="6267710" y="4145594"/>
            <a:ext cx="1171853" cy="4565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漏洞防护</a:t>
            </a:r>
            <a:endParaRPr lang="zh-CN" altLang="en-US" sz="1400" dirty="0"/>
          </a:p>
        </p:txBody>
      </p:sp>
      <p:sp>
        <p:nvSpPr>
          <p:cNvPr id="23" name="矩形: 圆角 22"/>
          <p:cNvSpPr/>
          <p:nvPr/>
        </p:nvSpPr>
        <p:spPr>
          <a:xfrm>
            <a:off x="7587523" y="4146524"/>
            <a:ext cx="1171853" cy="4565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DoS/DDoS</a:t>
            </a:r>
            <a:r>
              <a:rPr lang="zh-CN" altLang="en-US" sz="1400" dirty="0"/>
              <a:t>防护</a:t>
            </a:r>
            <a:endParaRPr lang="en-US" altLang="zh-CN" sz="1400" dirty="0"/>
          </a:p>
        </p:txBody>
      </p:sp>
      <p:sp>
        <p:nvSpPr>
          <p:cNvPr id="24" name="矩形: 圆角 23"/>
          <p:cNvSpPr/>
          <p:nvPr/>
        </p:nvSpPr>
        <p:spPr>
          <a:xfrm>
            <a:off x="6267710" y="3044535"/>
            <a:ext cx="2491666" cy="4565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Web</a:t>
            </a:r>
            <a:r>
              <a:rPr lang="zh-CN" altLang="en-US" sz="1400" dirty="0"/>
              <a:t>应用防护</a:t>
            </a:r>
            <a:endParaRPr lang="zh-CN" altLang="en-US" sz="1400" dirty="0"/>
          </a:p>
        </p:txBody>
      </p:sp>
      <p:sp>
        <p:nvSpPr>
          <p:cNvPr id="25" name="矩形 24"/>
          <p:cNvSpPr/>
          <p:nvPr/>
        </p:nvSpPr>
        <p:spPr>
          <a:xfrm>
            <a:off x="6072423" y="1968963"/>
            <a:ext cx="3394229" cy="8286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4897147" y="2099518"/>
            <a:ext cx="936000" cy="2718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代理功能</a:t>
            </a:r>
            <a:endParaRPr lang="zh-CN" altLang="en-US" sz="1400" dirty="0"/>
          </a:p>
        </p:txBody>
      </p:sp>
      <p:sp>
        <p:nvSpPr>
          <p:cNvPr id="27" name="矩形: 圆角 26"/>
          <p:cNvSpPr/>
          <p:nvPr/>
        </p:nvSpPr>
        <p:spPr>
          <a:xfrm>
            <a:off x="2828170" y="2999741"/>
            <a:ext cx="936000" cy="2718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DHCP</a:t>
            </a:r>
            <a:endParaRPr lang="zh-CN" altLang="en-US" sz="1400" dirty="0"/>
          </a:p>
        </p:txBody>
      </p:sp>
      <p:sp>
        <p:nvSpPr>
          <p:cNvPr id="28" name="矩形: 圆角 27"/>
          <p:cNvSpPr/>
          <p:nvPr/>
        </p:nvSpPr>
        <p:spPr>
          <a:xfrm>
            <a:off x="3862659" y="2999741"/>
            <a:ext cx="936000" cy="2718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ARP</a:t>
            </a:r>
            <a:endParaRPr lang="zh-CN" altLang="en-US" sz="1400" dirty="0"/>
          </a:p>
        </p:txBody>
      </p:sp>
      <p:sp>
        <p:nvSpPr>
          <p:cNvPr id="29" name="矩形: 圆角 28"/>
          <p:cNvSpPr/>
          <p:nvPr/>
        </p:nvSpPr>
        <p:spPr>
          <a:xfrm>
            <a:off x="1793681" y="2999741"/>
            <a:ext cx="936000" cy="2718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DNS</a:t>
            </a:r>
            <a:endParaRPr lang="zh-CN" altLang="en-US" sz="1400" dirty="0"/>
          </a:p>
        </p:txBody>
      </p:sp>
      <p:sp>
        <p:nvSpPr>
          <p:cNvPr id="30" name="矩形: 圆角 29"/>
          <p:cNvSpPr/>
          <p:nvPr/>
        </p:nvSpPr>
        <p:spPr>
          <a:xfrm>
            <a:off x="1793681" y="2562952"/>
            <a:ext cx="936000" cy="2718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路由管理</a:t>
            </a:r>
            <a:endParaRPr lang="zh-CN" altLang="en-US" sz="1400" dirty="0"/>
          </a:p>
        </p:txBody>
      </p:sp>
      <p:sp>
        <p:nvSpPr>
          <p:cNvPr id="31" name="矩形: 圆角 30"/>
          <p:cNvSpPr/>
          <p:nvPr/>
        </p:nvSpPr>
        <p:spPr>
          <a:xfrm>
            <a:off x="2828170" y="2562952"/>
            <a:ext cx="936000" cy="2718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链路管理</a:t>
            </a:r>
            <a:endParaRPr lang="zh-CN" altLang="en-US" sz="1400" dirty="0"/>
          </a:p>
        </p:txBody>
      </p:sp>
      <p:sp>
        <p:nvSpPr>
          <p:cNvPr id="32" name="矩形: 圆角 31"/>
          <p:cNvSpPr/>
          <p:nvPr/>
        </p:nvSpPr>
        <p:spPr>
          <a:xfrm>
            <a:off x="1793681" y="2110104"/>
            <a:ext cx="936000" cy="2718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安全区域</a:t>
            </a:r>
            <a:endParaRPr lang="zh-CN" altLang="en-US" sz="1400" dirty="0"/>
          </a:p>
        </p:txBody>
      </p:sp>
      <p:sp>
        <p:nvSpPr>
          <p:cNvPr id="33" name="矩形: 圆角 32"/>
          <p:cNvSpPr/>
          <p:nvPr/>
        </p:nvSpPr>
        <p:spPr>
          <a:xfrm>
            <a:off x="4897147" y="2989155"/>
            <a:ext cx="936000" cy="2718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VLAN</a:t>
            </a:r>
            <a:endParaRPr lang="zh-CN" altLang="en-US" sz="1400" dirty="0"/>
          </a:p>
        </p:txBody>
      </p:sp>
      <p:sp>
        <p:nvSpPr>
          <p:cNvPr id="34" name="矩形: 圆角 33"/>
          <p:cNvSpPr/>
          <p:nvPr/>
        </p:nvSpPr>
        <p:spPr>
          <a:xfrm>
            <a:off x="3862659" y="2562952"/>
            <a:ext cx="936000" cy="2718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带宽管理</a:t>
            </a:r>
            <a:endParaRPr lang="zh-CN" altLang="en-US" sz="1400" dirty="0"/>
          </a:p>
        </p:txBody>
      </p:sp>
      <p:sp>
        <p:nvSpPr>
          <p:cNvPr id="35" name="矩形: 圆角 34"/>
          <p:cNvSpPr/>
          <p:nvPr/>
        </p:nvSpPr>
        <p:spPr>
          <a:xfrm>
            <a:off x="4897147" y="2552366"/>
            <a:ext cx="936000" cy="2718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流量管理</a:t>
            </a:r>
            <a:endParaRPr lang="zh-CN" altLang="en-US" sz="1400" dirty="0"/>
          </a:p>
        </p:txBody>
      </p:sp>
      <p:sp>
        <p:nvSpPr>
          <p:cNvPr id="36" name="矩形: 圆角 35"/>
          <p:cNvSpPr/>
          <p:nvPr/>
        </p:nvSpPr>
        <p:spPr>
          <a:xfrm>
            <a:off x="3862659" y="2110104"/>
            <a:ext cx="936000" cy="2718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认证管理</a:t>
            </a:r>
            <a:endParaRPr lang="zh-CN" altLang="en-US" sz="1400" dirty="0"/>
          </a:p>
        </p:txBody>
      </p:sp>
      <p:sp>
        <p:nvSpPr>
          <p:cNvPr id="37" name="矩形: 圆角 36"/>
          <p:cNvSpPr/>
          <p:nvPr/>
        </p:nvSpPr>
        <p:spPr>
          <a:xfrm>
            <a:off x="7409582" y="2198936"/>
            <a:ext cx="641884" cy="4565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日志</a:t>
            </a:r>
            <a:endParaRPr lang="zh-CN" altLang="en-US" sz="1400" dirty="0"/>
          </a:p>
        </p:txBody>
      </p:sp>
      <p:sp>
        <p:nvSpPr>
          <p:cNvPr id="38" name="矩形: 圆角 37"/>
          <p:cNvSpPr/>
          <p:nvPr/>
        </p:nvSpPr>
        <p:spPr>
          <a:xfrm>
            <a:off x="8119719" y="2198935"/>
            <a:ext cx="641884" cy="4565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报表</a:t>
            </a:r>
            <a:endParaRPr lang="zh-CN" altLang="en-US" sz="1400" dirty="0"/>
          </a:p>
        </p:txBody>
      </p:sp>
      <p:sp>
        <p:nvSpPr>
          <p:cNvPr id="39" name="矩形: 圆角 38"/>
          <p:cNvSpPr/>
          <p:nvPr/>
        </p:nvSpPr>
        <p:spPr>
          <a:xfrm>
            <a:off x="6267710" y="2198937"/>
            <a:ext cx="1073620" cy="4565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Dashboard</a:t>
            </a:r>
            <a:endParaRPr lang="zh-CN" altLang="en-US" sz="1400" dirty="0"/>
          </a:p>
        </p:txBody>
      </p:sp>
      <p:sp>
        <p:nvSpPr>
          <p:cNvPr id="40" name="矩形: 圆角 39"/>
          <p:cNvSpPr/>
          <p:nvPr/>
        </p:nvSpPr>
        <p:spPr>
          <a:xfrm>
            <a:off x="2828170" y="2110104"/>
            <a:ext cx="936000" cy="2718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用户管理</a:t>
            </a:r>
            <a:endParaRPr lang="zh-CN" altLang="en-US" sz="1400" dirty="0"/>
          </a:p>
        </p:txBody>
      </p:sp>
      <p:sp>
        <p:nvSpPr>
          <p:cNvPr id="41" name="文本框 40"/>
          <p:cNvSpPr txBox="1"/>
          <p:nvPr/>
        </p:nvSpPr>
        <p:spPr>
          <a:xfrm>
            <a:off x="8813069" y="2040386"/>
            <a:ext cx="677108" cy="707886"/>
          </a:xfrm>
          <a:prstGeom prst="rect">
            <a:avLst/>
          </a:prstGeom>
          <a:noFill/>
        </p:spPr>
        <p:txBody>
          <a:bodyPr vert="eaVert" wrap="none" rtlCol="0">
            <a:spAutoFit/>
          </a:bodyPr>
          <a:lstStyle/>
          <a:p>
            <a:pPr algn="ctr"/>
            <a:r>
              <a:rPr lang="zh-CN" altLang="en-US" sz="1600" dirty="0"/>
              <a:t>安全</a:t>
            </a:r>
            <a:endParaRPr lang="zh-CN" altLang="en-US" sz="1600" dirty="0"/>
          </a:p>
          <a:p>
            <a:pPr algn="ctr"/>
            <a:r>
              <a:rPr lang="zh-CN" altLang="en-US" sz="1600" dirty="0"/>
              <a:t>可视化</a:t>
            </a:r>
            <a:endParaRPr lang="en-US" altLang="zh-CN" sz="1600" dirty="0"/>
          </a:p>
        </p:txBody>
      </p:sp>
      <p:sp>
        <p:nvSpPr>
          <p:cNvPr id="43" name="文本框 42"/>
          <p:cNvSpPr txBox="1"/>
          <p:nvPr/>
        </p:nvSpPr>
        <p:spPr>
          <a:xfrm>
            <a:off x="1274991" y="2246030"/>
            <a:ext cx="430887" cy="913070"/>
          </a:xfrm>
          <a:prstGeom prst="rect">
            <a:avLst/>
          </a:prstGeom>
          <a:noFill/>
        </p:spPr>
        <p:txBody>
          <a:bodyPr vert="eaVert" wrap="none" rtlCol="0">
            <a:spAutoFit/>
          </a:bodyPr>
          <a:lstStyle/>
          <a:p>
            <a:r>
              <a:rPr lang="zh-CN" altLang="en-US" sz="1600" dirty="0"/>
              <a:t>管理配置</a:t>
            </a:r>
            <a:endParaRPr lang="zh-CN" altLang="en-US" sz="1600" dirty="0"/>
          </a:p>
        </p:txBody>
      </p:sp>
      <p:sp>
        <p:nvSpPr>
          <p:cNvPr id="50" name="矩形 49"/>
          <p:cNvSpPr/>
          <p:nvPr/>
        </p:nvSpPr>
        <p:spPr>
          <a:xfrm>
            <a:off x="1042521" y="1824209"/>
            <a:ext cx="8554062" cy="4031643"/>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rot="10800000">
            <a:off x="10072251" y="2381935"/>
            <a:ext cx="1519238" cy="1955115"/>
            <a:chOff x="10072251" y="2585136"/>
            <a:chExt cx="1519238" cy="1955115"/>
          </a:xfrm>
        </p:grpSpPr>
        <p:sp>
          <p:nvSpPr>
            <p:cNvPr id="52" name="AutoShape 10"/>
            <p:cNvSpPr>
              <a:spLocks noChangeArrowheads="1"/>
            </p:cNvSpPr>
            <p:nvPr/>
          </p:nvSpPr>
          <p:spPr bwMode="gray">
            <a:xfrm>
              <a:off x="10072251" y="2585136"/>
              <a:ext cx="1519238" cy="808037"/>
            </a:xfrm>
            <a:prstGeom prst="upArrow">
              <a:avLst>
                <a:gd name="adj1" fmla="val 65157"/>
                <a:gd name="adj2" fmla="val 48347"/>
              </a:avLst>
            </a:prstGeom>
            <a:gradFill rotWithShape="1">
              <a:gsLst>
                <a:gs pos="0">
                  <a:srgbClr val="FF9933"/>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AutoShape 11"/>
            <p:cNvSpPr>
              <a:spLocks noChangeArrowheads="1"/>
            </p:cNvSpPr>
            <p:nvPr/>
          </p:nvSpPr>
          <p:spPr bwMode="gray">
            <a:xfrm flipV="1">
              <a:off x="10072251" y="3732214"/>
              <a:ext cx="1519238" cy="808037"/>
            </a:xfrm>
            <a:prstGeom prst="upArrow">
              <a:avLst>
                <a:gd name="adj1" fmla="val 65157"/>
                <a:gd name="adj2" fmla="val 48347"/>
              </a:avLst>
            </a:prstGeom>
            <a:gradFill rotWithShape="1">
              <a:gsLst>
                <a:gs pos="0">
                  <a:srgbClr val="66C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54" name="矩形 53"/>
          <p:cNvSpPr/>
          <p:nvPr/>
        </p:nvSpPr>
        <p:spPr>
          <a:xfrm>
            <a:off x="10201666" y="3200844"/>
            <a:ext cx="1338828" cy="369332"/>
          </a:xfrm>
          <a:prstGeom prst="rect">
            <a:avLst/>
          </a:prstGeom>
        </p:spPr>
        <p:txBody>
          <a:bodyPr wrap="none">
            <a:spAutoFit/>
          </a:bodyPr>
          <a:lstStyle/>
          <a:p>
            <a:r>
              <a:rPr lang="zh-CN" altLang="en-US" b="1" dirty="0">
                <a:solidFill>
                  <a:srgbClr val="003334"/>
                </a:solidFill>
              </a:rPr>
              <a:t>智能化防御</a:t>
            </a:r>
            <a:endParaRPr lang="zh-CN" altLang="en-US" b="1" dirty="0">
              <a:solidFill>
                <a:srgbClr val="003334"/>
              </a:solidFill>
            </a:endParaRPr>
          </a:p>
        </p:txBody>
      </p:sp>
      <p:sp>
        <p:nvSpPr>
          <p:cNvPr id="55" name="矩形 54"/>
          <p:cNvSpPr/>
          <p:nvPr/>
        </p:nvSpPr>
        <p:spPr>
          <a:xfrm>
            <a:off x="9534904" y="1341294"/>
            <a:ext cx="2157606" cy="954107"/>
          </a:xfrm>
          <a:prstGeom prst="rect">
            <a:avLst/>
          </a:prstGeom>
        </p:spPr>
        <p:txBody>
          <a:bodyPr wrap="square">
            <a:spAutoFit/>
          </a:bodyPr>
          <a:lstStyle/>
          <a:p>
            <a:pPr lvl="1"/>
            <a:r>
              <a:rPr lang="zh-CN" altLang="en-US" sz="1400" b="1" dirty="0">
                <a:solidFill>
                  <a:srgbClr val="00B0F0"/>
                </a:solidFill>
              </a:rPr>
              <a:t>新信息流与新技术的集成路径升级，以应对未来可能出现的各种威胁。</a:t>
            </a:r>
            <a:endParaRPr lang="en-US" altLang="zh-CN" sz="1400" b="1" dirty="0">
              <a:solidFill>
                <a:srgbClr val="00B0F0"/>
              </a:solidFill>
            </a:endParaRPr>
          </a:p>
        </p:txBody>
      </p:sp>
      <p:sp>
        <p:nvSpPr>
          <p:cNvPr id="56" name="矩形 55"/>
          <p:cNvSpPr/>
          <p:nvPr/>
        </p:nvSpPr>
        <p:spPr>
          <a:xfrm>
            <a:off x="9613403" y="4391532"/>
            <a:ext cx="2157606" cy="1169551"/>
          </a:xfrm>
          <a:prstGeom prst="rect">
            <a:avLst/>
          </a:prstGeom>
        </p:spPr>
        <p:txBody>
          <a:bodyPr wrap="square">
            <a:spAutoFit/>
          </a:bodyPr>
          <a:lstStyle/>
          <a:p>
            <a:pPr lvl="1"/>
            <a:r>
              <a:rPr lang="zh-CN" altLang="en-US" sz="1400" b="1" dirty="0">
                <a:solidFill>
                  <a:srgbClr val="FF6634"/>
                </a:solidFill>
              </a:rPr>
              <a:t>主动收集各类网络信息，动态优化处理策略和阻止规则，更好地适配不同业务环境。</a:t>
            </a:r>
            <a:endParaRPr lang="en-US" altLang="zh-CN" sz="1400" b="1" dirty="0">
              <a:solidFill>
                <a:srgbClr val="FF6634"/>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基于应用、用户和内容</a:t>
            </a:r>
            <a:r>
              <a:rPr lang="en-US" altLang="zh-CN" dirty="0"/>
              <a:t>ID</a:t>
            </a:r>
            <a:r>
              <a:rPr lang="zh-CN" altLang="en-US" dirty="0"/>
              <a:t>的三重安全控制</a:t>
            </a:r>
            <a:endParaRPr lang="zh-CN" altLang="en-US" dirty="0"/>
          </a:p>
        </p:txBody>
      </p:sp>
      <p:sp>
        <p:nvSpPr>
          <p:cNvPr id="8" name="TextBox 9"/>
          <p:cNvSpPr txBox="1">
            <a:spLocks noChangeArrowheads="1"/>
          </p:cNvSpPr>
          <p:nvPr/>
        </p:nvSpPr>
        <p:spPr bwMode="auto">
          <a:xfrm>
            <a:off x="587194" y="4935046"/>
            <a:ext cx="902811"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85000"/>
              </a:lnSpc>
              <a:spcBef>
                <a:spcPct val="50000"/>
              </a:spcBef>
              <a:spcAft>
                <a:spcPct val="5000"/>
              </a:spcAft>
              <a:buClr>
                <a:schemeClr val="bg1"/>
              </a:buClr>
              <a:buSzPct val="100000"/>
              <a:buFont typeface="Times New Roman" panose="02020603050405020304" pitchFamily="18" charset="0"/>
              <a:buNone/>
            </a:pPr>
            <a:r>
              <a:rPr lang="en-US" altLang="zh-CN" dirty="0">
                <a:solidFill>
                  <a:srgbClr val="0070C0"/>
                </a:solidFill>
              </a:rPr>
              <a:t>App-ID</a:t>
            </a:r>
            <a:endParaRPr lang="zh-CN" altLang="en-US" dirty="0">
              <a:solidFill>
                <a:srgbClr val="0070C0"/>
              </a:solidFill>
            </a:endParaRPr>
          </a:p>
        </p:txBody>
      </p:sp>
      <p:sp>
        <p:nvSpPr>
          <p:cNvPr id="9" name="TextBox 10"/>
          <p:cNvSpPr txBox="1">
            <a:spLocks noChangeArrowheads="1"/>
          </p:cNvSpPr>
          <p:nvPr/>
        </p:nvSpPr>
        <p:spPr bwMode="auto">
          <a:xfrm>
            <a:off x="4031423" y="4935046"/>
            <a:ext cx="979755"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0" hangingPunct="0">
              <a:lnSpc>
                <a:spcPct val="85000"/>
              </a:lnSpc>
              <a:spcBef>
                <a:spcPct val="50000"/>
              </a:spcBef>
              <a:spcAft>
                <a:spcPct val="5000"/>
              </a:spcAft>
              <a:buClr>
                <a:schemeClr val="bg1"/>
              </a:buClr>
              <a:buSzPct val="100000"/>
              <a:buFont typeface="Times New Roman" panose="02020603050405020304" pitchFamily="18" charset="0"/>
              <a:buNone/>
              <a:defRPr>
                <a:solidFill>
                  <a:srgbClr val="0070C0"/>
                </a:solidFill>
                <a:latin typeface="Arial" panose="020B0604020202020204" pitchFamily="34"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en-US" altLang="zh-CN" dirty="0"/>
              <a:t>User-</a:t>
            </a:r>
            <a:r>
              <a:rPr lang="en-US" altLang="en-US" dirty="0"/>
              <a:t>ID</a:t>
            </a:r>
            <a:endParaRPr lang="zh-CN" altLang="en-US" dirty="0"/>
          </a:p>
        </p:txBody>
      </p:sp>
      <p:sp>
        <p:nvSpPr>
          <p:cNvPr id="10" name="TextBox 11"/>
          <p:cNvSpPr txBox="1">
            <a:spLocks noChangeArrowheads="1"/>
          </p:cNvSpPr>
          <p:nvPr/>
        </p:nvSpPr>
        <p:spPr bwMode="auto">
          <a:xfrm>
            <a:off x="7863765" y="4934983"/>
            <a:ext cx="1300356"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0" hangingPunct="0">
              <a:lnSpc>
                <a:spcPct val="85000"/>
              </a:lnSpc>
              <a:spcBef>
                <a:spcPct val="50000"/>
              </a:spcBef>
              <a:spcAft>
                <a:spcPct val="5000"/>
              </a:spcAft>
              <a:buClr>
                <a:schemeClr val="bg1"/>
              </a:buClr>
              <a:buSzPct val="100000"/>
              <a:buFont typeface="Times New Roman" panose="02020603050405020304" pitchFamily="18" charset="0"/>
              <a:buNone/>
              <a:defRPr>
                <a:solidFill>
                  <a:srgbClr val="0070C0"/>
                </a:solidFill>
                <a:latin typeface="Arial" panose="020B0604020202020204" pitchFamily="34"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en-US" altLang="zh-CN" dirty="0"/>
              <a:t>Content-</a:t>
            </a:r>
            <a:r>
              <a:rPr lang="en-US" altLang="en-US" dirty="0"/>
              <a:t>ID</a:t>
            </a:r>
            <a:endParaRPr lang="zh-CN" altLang="en-US" dirty="0"/>
          </a:p>
        </p:txBody>
      </p:sp>
      <p:sp>
        <p:nvSpPr>
          <p:cNvPr id="3" name="文本框 2"/>
          <p:cNvSpPr txBox="1"/>
          <p:nvPr/>
        </p:nvSpPr>
        <p:spPr>
          <a:xfrm>
            <a:off x="4003498" y="2437580"/>
            <a:ext cx="1338828" cy="369332"/>
          </a:xfrm>
          <a:prstGeom prst="rect">
            <a:avLst/>
          </a:prstGeom>
          <a:noFill/>
        </p:spPr>
        <p:txBody>
          <a:bodyPr wrap="none" rtlCol="0">
            <a:spAutoFit/>
          </a:bodyPr>
          <a:lstStyle/>
          <a:p>
            <a:r>
              <a:rPr lang="zh-CN" altLang="en-US" b="1" dirty="0">
                <a:solidFill>
                  <a:srgbClr val="003334"/>
                </a:solidFill>
              </a:rPr>
              <a:t>谁在上网？</a:t>
            </a:r>
            <a:endParaRPr lang="zh-CN" altLang="en-US" b="1" dirty="0">
              <a:solidFill>
                <a:srgbClr val="003334"/>
              </a:solidFill>
            </a:endParaRPr>
          </a:p>
        </p:txBody>
      </p:sp>
      <p:sp>
        <p:nvSpPr>
          <p:cNvPr id="15" name="文本框 14"/>
          <p:cNvSpPr txBox="1"/>
          <p:nvPr/>
        </p:nvSpPr>
        <p:spPr>
          <a:xfrm>
            <a:off x="459379" y="2378759"/>
            <a:ext cx="1338828" cy="369332"/>
          </a:xfrm>
          <a:prstGeom prst="rect">
            <a:avLst/>
          </a:prstGeom>
          <a:noFill/>
        </p:spPr>
        <p:txBody>
          <a:bodyPr wrap="none" rtlCol="0">
            <a:spAutoFit/>
          </a:bodyPr>
          <a:lstStyle/>
          <a:p>
            <a:r>
              <a:rPr lang="zh-CN" altLang="en-US" b="1" dirty="0">
                <a:solidFill>
                  <a:srgbClr val="003334"/>
                </a:solidFill>
              </a:rPr>
              <a:t>哪些应用？</a:t>
            </a:r>
            <a:endParaRPr lang="zh-CN" altLang="en-US" b="1" dirty="0">
              <a:solidFill>
                <a:srgbClr val="003334"/>
              </a:solidFill>
            </a:endParaRPr>
          </a:p>
        </p:txBody>
      </p:sp>
      <p:sp>
        <p:nvSpPr>
          <p:cNvPr id="16" name="文本框 15"/>
          <p:cNvSpPr txBox="1"/>
          <p:nvPr/>
        </p:nvSpPr>
        <p:spPr>
          <a:xfrm>
            <a:off x="7923529" y="2448011"/>
            <a:ext cx="1338828" cy="369332"/>
          </a:xfrm>
          <a:prstGeom prst="rect">
            <a:avLst/>
          </a:prstGeom>
          <a:noFill/>
        </p:spPr>
        <p:txBody>
          <a:bodyPr wrap="none" rtlCol="0">
            <a:spAutoFit/>
          </a:bodyPr>
          <a:lstStyle/>
          <a:p>
            <a:r>
              <a:rPr lang="zh-CN" altLang="en-US" b="1" dirty="0">
                <a:solidFill>
                  <a:srgbClr val="003334"/>
                </a:solidFill>
              </a:rPr>
              <a:t>做什么事？</a:t>
            </a:r>
            <a:endParaRPr lang="zh-CN" altLang="en-US" b="1" dirty="0">
              <a:solidFill>
                <a:srgbClr val="003334"/>
              </a:solidFill>
            </a:endParaRPr>
          </a:p>
        </p:txBody>
      </p:sp>
      <p:pic>
        <p:nvPicPr>
          <p:cNvPr id="23" name="图片 22"/>
          <p:cNvPicPr>
            <a:picLocks noChangeAspect="1"/>
          </p:cNvPicPr>
          <p:nvPr/>
        </p:nvPicPr>
        <p:blipFill>
          <a:blip r:embed="rId1" cstate="hqprint">
            <a:duotone>
              <a:srgbClr val="4472C4">
                <a:shade val="45000"/>
                <a:satMod val="135000"/>
              </a:srgbClr>
              <a:prstClr val="white"/>
            </a:duotone>
            <a:extLst>
              <a:ext uri="{BEBA8EAE-BF5A-486C-A8C5-ECC9F3942E4B}">
                <a14:imgProps xmlns:a14="http://schemas.microsoft.com/office/drawing/2010/main">
                  <a14:imgLayer r:embed="rId2">
                    <a14:imgEffect>
                      <a14:artisticGlowEdges trans="15000"/>
                    </a14:imgEffect>
                  </a14:imgLayer>
                </a14:imgProps>
              </a:ext>
              <a:ext uri="{28A0092B-C50C-407E-A947-70E740481C1C}">
                <a14:useLocalDpi xmlns:a14="http://schemas.microsoft.com/office/drawing/2010/main" val="0"/>
              </a:ext>
            </a:extLst>
          </a:blip>
          <a:stretch>
            <a:fillRect/>
          </a:stretch>
        </p:blipFill>
        <p:spPr>
          <a:xfrm>
            <a:off x="2363389" y="3247188"/>
            <a:ext cx="602320" cy="521489"/>
          </a:xfrm>
          <a:prstGeom prst="rect">
            <a:avLst/>
          </a:prstGeom>
        </p:spPr>
      </p:pic>
      <p:pic>
        <p:nvPicPr>
          <p:cNvPr id="25" name="图片 24"/>
          <p:cNvPicPr>
            <a:picLocks noChangeAspect="1"/>
          </p:cNvPicPr>
          <p:nvPr/>
        </p:nvPicPr>
        <p:blipFill>
          <a:blip r:embed="rId3">
            <a:duotone>
              <a:srgbClr val="4472C4">
                <a:shade val="45000"/>
                <a:satMod val="135000"/>
              </a:srgbClr>
              <a:prstClr val="white"/>
            </a:duotone>
            <a:extLst>
              <a:ext uri="{BEBA8EAE-BF5A-486C-A8C5-ECC9F3942E4B}">
                <a14:imgProps xmlns:a14="http://schemas.microsoft.com/office/drawing/2010/main">
                  <a14:imgLayer r:embed="rId4">
                    <a14:imgEffect>
                      <a14:artisticGlowEdges trans="15000"/>
                    </a14:imgEffect>
                  </a14:imgLayer>
                </a14:imgProps>
              </a:ext>
              <a:ext uri="{28A0092B-C50C-407E-A947-70E740481C1C}">
                <a14:useLocalDpi xmlns:a14="http://schemas.microsoft.com/office/drawing/2010/main" val="0"/>
              </a:ext>
            </a:extLst>
          </a:blip>
          <a:stretch>
            <a:fillRect/>
          </a:stretch>
        </p:blipFill>
        <p:spPr>
          <a:xfrm>
            <a:off x="2318213" y="3963168"/>
            <a:ext cx="576691" cy="576691"/>
          </a:xfrm>
          <a:prstGeom prst="rect">
            <a:avLst/>
          </a:prstGeom>
        </p:spPr>
      </p:pic>
      <p:pic>
        <p:nvPicPr>
          <p:cNvPr id="26" name="图片 25"/>
          <p:cNvPicPr>
            <a:picLocks noChangeAspect="1"/>
          </p:cNvPicPr>
          <p:nvPr/>
        </p:nvPicPr>
        <p:blipFill>
          <a:blip r:embed="rId5" cstate="hqprint">
            <a:duotone>
              <a:srgbClr val="4472C4">
                <a:shade val="45000"/>
                <a:satMod val="135000"/>
              </a:srgbClr>
              <a:prstClr val="white"/>
            </a:duotone>
            <a:extLst>
              <a:ext uri="{BEBA8EAE-BF5A-486C-A8C5-ECC9F3942E4B}">
                <a14:imgProps xmlns:a14="http://schemas.microsoft.com/office/drawing/2010/main">
                  <a14:imgLayer r:embed="rId6">
                    <a14:imgEffect>
                      <a14:artisticGlowEdges trans="15000"/>
                    </a14:imgEffect>
                  </a14:imgLayer>
                </a14:imgProps>
              </a:ext>
              <a:ext uri="{28A0092B-C50C-407E-A947-70E740481C1C}">
                <a14:useLocalDpi xmlns:a14="http://schemas.microsoft.com/office/drawing/2010/main" val="0"/>
              </a:ext>
            </a:extLst>
          </a:blip>
          <a:stretch>
            <a:fillRect/>
          </a:stretch>
        </p:blipFill>
        <p:spPr>
          <a:xfrm>
            <a:off x="2363389" y="4705827"/>
            <a:ext cx="502227" cy="502227"/>
          </a:xfrm>
          <a:prstGeom prst="rect">
            <a:avLst/>
          </a:prstGeom>
        </p:spPr>
      </p:pic>
      <p:pic>
        <p:nvPicPr>
          <p:cNvPr id="27" name="图片 26"/>
          <p:cNvPicPr>
            <a:picLocks noChangeAspect="1"/>
          </p:cNvPicPr>
          <p:nvPr/>
        </p:nvPicPr>
        <p:blipFill>
          <a:blip r:embed="rId7">
            <a:duotone>
              <a:srgbClr val="4472C4">
                <a:shade val="45000"/>
                <a:satMod val="135000"/>
              </a:srgbClr>
              <a:prstClr val="white"/>
            </a:duotone>
            <a:extLst>
              <a:ext uri="{BEBA8EAE-BF5A-486C-A8C5-ECC9F3942E4B}">
                <a14:imgProps xmlns:a14="http://schemas.microsoft.com/office/drawing/2010/main">
                  <a14:imgLayer r:embed="rId8">
                    <a14:imgEffect>
                      <a14:artisticGlowEdges trans="15000"/>
                    </a14:imgEffect>
                  </a14:imgLayer>
                </a14:imgProps>
              </a:ext>
              <a:ext uri="{28A0092B-C50C-407E-A947-70E740481C1C}">
                <a14:useLocalDpi xmlns:a14="http://schemas.microsoft.com/office/drawing/2010/main" val="0"/>
              </a:ext>
            </a:extLst>
          </a:blip>
          <a:stretch>
            <a:fillRect/>
          </a:stretch>
        </p:blipFill>
        <p:spPr>
          <a:xfrm>
            <a:off x="2308843" y="2517515"/>
            <a:ext cx="563705" cy="563705"/>
          </a:xfrm>
          <a:prstGeom prst="rect">
            <a:avLst/>
          </a:prstGeom>
        </p:spPr>
      </p:pic>
      <p:sp>
        <p:nvSpPr>
          <p:cNvPr id="28" name="燕尾形箭头 27"/>
          <p:cNvSpPr/>
          <p:nvPr/>
        </p:nvSpPr>
        <p:spPr>
          <a:xfrm>
            <a:off x="1583961" y="3768677"/>
            <a:ext cx="724882" cy="660766"/>
          </a:xfrm>
          <a:prstGeom prst="notchedRight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pic>
        <p:nvPicPr>
          <p:cNvPr id="36" name="图片 35"/>
          <p:cNvPicPr>
            <a:picLocks noChangeAspect="1"/>
          </p:cNvPicPr>
          <p:nvPr/>
        </p:nvPicPr>
        <p:blipFill>
          <a:blip r:embed="rId9">
            <a:duotone>
              <a:srgbClr val="4472C4">
                <a:shade val="45000"/>
                <a:satMod val="135000"/>
              </a:srgbClr>
              <a:prstClr val="white"/>
            </a:duotone>
            <a:extLst>
              <a:ext uri="{BEBA8EAE-BF5A-486C-A8C5-ECC9F3942E4B}">
                <a14:imgProps xmlns:a14="http://schemas.microsoft.com/office/drawing/2010/main">
                  <a14:imgLayer r:embed="rId10">
                    <a14:imgEffect>
                      <a14:artisticGlowEdges trans="15000"/>
                    </a14:imgEffect>
                  </a14:imgLayer>
                </a14:imgProps>
              </a:ext>
              <a:ext uri="{28A0092B-C50C-407E-A947-70E740481C1C}">
                <a14:useLocalDpi xmlns:a14="http://schemas.microsoft.com/office/drawing/2010/main" val="0"/>
              </a:ext>
            </a:extLst>
          </a:blip>
          <a:stretch>
            <a:fillRect/>
          </a:stretch>
        </p:blipFill>
        <p:spPr>
          <a:xfrm>
            <a:off x="3942061" y="3410901"/>
            <a:ext cx="1104534" cy="1104534"/>
          </a:xfrm>
          <a:prstGeom prst="rect">
            <a:avLst/>
          </a:prstGeom>
        </p:spPr>
      </p:pic>
      <p:pic>
        <p:nvPicPr>
          <p:cNvPr id="37" name="图片 36"/>
          <p:cNvPicPr>
            <a:picLocks noChangeAspect="1"/>
          </p:cNvPicPr>
          <p:nvPr/>
        </p:nvPicPr>
        <p:blipFill>
          <a:blip r:embed="rId11">
            <a:duotone>
              <a:srgbClr val="4472C4">
                <a:shade val="45000"/>
                <a:satMod val="135000"/>
              </a:srgbClr>
              <a:prstClr val="white"/>
            </a:duotone>
            <a:extLst>
              <a:ext uri="{BEBA8EAE-BF5A-486C-A8C5-ECC9F3942E4B}">
                <a14:imgProps xmlns:a14="http://schemas.microsoft.com/office/drawing/2010/main">
                  <a14:imgLayer r:embed="rId12">
                    <a14:imgEffect>
                      <a14:artisticGlowEdges trans="15000"/>
                    </a14:imgEffect>
                  </a14:imgLayer>
                </a14:imgProps>
              </a:ext>
              <a:ext uri="{28A0092B-C50C-407E-A947-70E740481C1C}">
                <a14:useLocalDpi xmlns:a14="http://schemas.microsoft.com/office/drawing/2010/main" val="0"/>
              </a:ext>
            </a:extLst>
          </a:blip>
          <a:stretch>
            <a:fillRect/>
          </a:stretch>
        </p:blipFill>
        <p:spPr>
          <a:xfrm>
            <a:off x="5634925" y="2379508"/>
            <a:ext cx="632935" cy="632935"/>
          </a:xfrm>
          <a:prstGeom prst="rect">
            <a:avLst/>
          </a:prstGeom>
        </p:spPr>
      </p:pic>
      <p:pic>
        <p:nvPicPr>
          <p:cNvPr id="38" name="图片 37"/>
          <p:cNvPicPr>
            <a:picLocks noChangeAspect="1"/>
          </p:cNvPicPr>
          <p:nvPr/>
        </p:nvPicPr>
        <p:blipFill>
          <a:blip r:embed="rId13" cstate="hqprint">
            <a:duotone>
              <a:srgbClr val="4472C4">
                <a:shade val="45000"/>
                <a:satMod val="135000"/>
              </a:srgbClr>
              <a:prstClr val="white"/>
            </a:duotone>
            <a:extLst>
              <a:ext uri="{BEBA8EAE-BF5A-486C-A8C5-ECC9F3942E4B}">
                <a14:imgProps xmlns:a14="http://schemas.microsoft.com/office/drawing/2010/main">
                  <a14:imgLayer r:embed="rId14">
                    <a14:imgEffect>
                      <a14:artisticGlowEdges trans="15000"/>
                    </a14:imgEffect>
                  </a14:imgLayer>
                </a14:imgProps>
              </a:ext>
              <a:ext uri="{28A0092B-C50C-407E-A947-70E740481C1C}">
                <a14:useLocalDpi xmlns:a14="http://schemas.microsoft.com/office/drawing/2010/main" val="0"/>
              </a:ext>
            </a:extLst>
          </a:blip>
          <a:stretch>
            <a:fillRect/>
          </a:stretch>
        </p:blipFill>
        <p:spPr>
          <a:xfrm>
            <a:off x="5439825" y="2622244"/>
            <a:ext cx="390199" cy="390199"/>
          </a:xfrm>
          <a:prstGeom prst="rect">
            <a:avLst/>
          </a:prstGeom>
        </p:spPr>
      </p:pic>
      <p:pic>
        <p:nvPicPr>
          <p:cNvPr id="39" name="图片 38"/>
          <p:cNvPicPr>
            <a:picLocks noChangeAspect="1"/>
          </p:cNvPicPr>
          <p:nvPr/>
        </p:nvPicPr>
        <p:blipFill>
          <a:blip r:embed="rId15" cstate="hqprint">
            <a:duotone>
              <a:srgbClr val="4472C4">
                <a:shade val="45000"/>
                <a:satMod val="135000"/>
              </a:srgbClr>
              <a:prstClr val="white"/>
            </a:duotone>
            <a:extLst>
              <a:ext uri="{BEBA8EAE-BF5A-486C-A8C5-ECC9F3942E4B}">
                <a14:imgProps xmlns:a14="http://schemas.microsoft.com/office/drawing/2010/main">
                  <a14:imgLayer r:embed="rId16">
                    <a14:imgEffect>
                      <a14:artisticGlowEdges trans="15000"/>
                    </a14:imgEffect>
                  </a14:imgLayer>
                </a14:imgProps>
              </a:ext>
              <a:ext uri="{28A0092B-C50C-407E-A947-70E740481C1C}">
                <a14:useLocalDpi xmlns:a14="http://schemas.microsoft.com/office/drawing/2010/main" val="0"/>
              </a:ext>
            </a:extLst>
          </a:blip>
          <a:stretch>
            <a:fillRect/>
          </a:stretch>
        </p:blipFill>
        <p:spPr>
          <a:xfrm>
            <a:off x="5570271" y="3364541"/>
            <a:ext cx="546245" cy="546245"/>
          </a:xfrm>
          <a:prstGeom prst="rect">
            <a:avLst/>
          </a:prstGeom>
        </p:spPr>
      </p:pic>
      <p:pic>
        <p:nvPicPr>
          <p:cNvPr id="40" name="图片 39"/>
          <p:cNvPicPr>
            <a:picLocks noChangeAspect="1"/>
          </p:cNvPicPr>
          <p:nvPr/>
        </p:nvPicPr>
        <p:blipFill>
          <a:blip r:embed="rId17" cstate="hqprint">
            <a:duotone>
              <a:srgbClr val="4472C4">
                <a:shade val="45000"/>
                <a:satMod val="135000"/>
              </a:srgbClr>
              <a:prstClr val="white"/>
            </a:duotone>
            <a:extLst>
              <a:ext uri="{BEBA8EAE-BF5A-486C-A8C5-ECC9F3942E4B}">
                <a14:imgProps xmlns:a14="http://schemas.microsoft.com/office/drawing/2010/main">
                  <a14:imgLayer r:embed="rId18">
                    <a14:imgEffect>
                      <a14:artisticGlowEdges trans="15000"/>
                    </a14:imgEffect>
                  </a14:imgLayer>
                </a14:imgProps>
              </a:ext>
              <a:ext uri="{28A0092B-C50C-407E-A947-70E740481C1C}">
                <a14:useLocalDpi xmlns:a14="http://schemas.microsoft.com/office/drawing/2010/main" val="0"/>
              </a:ext>
            </a:extLst>
          </a:blip>
          <a:stretch>
            <a:fillRect/>
          </a:stretch>
        </p:blipFill>
        <p:spPr>
          <a:xfrm>
            <a:off x="6020847" y="3261591"/>
            <a:ext cx="315385" cy="315385"/>
          </a:xfrm>
          <a:prstGeom prst="rect">
            <a:avLst/>
          </a:prstGeom>
        </p:spPr>
      </p:pic>
      <p:pic>
        <p:nvPicPr>
          <p:cNvPr id="41" name="图片 40"/>
          <p:cNvPicPr>
            <a:picLocks noChangeAspect="1"/>
          </p:cNvPicPr>
          <p:nvPr/>
        </p:nvPicPr>
        <p:blipFill>
          <a:blip r:embed="rId19">
            <a:duotone>
              <a:srgbClr val="4472C4">
                <a:shade val="45000"/>
                <a:satMod val="135000"/>
              </a:srgbClr>
              <a:prstClr val="white"/>
            </a:duotone>
            <a:extLst>
              <a:ext uri="{BEBA8EAE-BF5A-486C-A8C5-ECC9F3942E4B}">
                <a14:imgProps xmlns:a14="http://schemas.microsoft.com/office/drawing/2010/main">
                  <a14:imgLayer r:embed="rId20">
                    <a14:imgEffect>
                      <a14:artisticGlowEdges trans="15000"/>
                    </a14:imgEffect>
                  </a14:imgLayer>
                </a14:imgProps>
              </a:ext>
              <a:ext uri="{28A0092B-C50C-407E-A947-70E740481C1C}">
                <a14:useLocalDpi xmlns:a14="http://schemas.microsoft.com/office/drawing/2010/main" val="0"/>
              </a:ext>
            </a:extLst>
          </a:blip>
          <a:stretch>
            <a:fillRect/>
          </a:stretch>
        </p:blipFill>
        <p:spPr>
          <a:xfrm>
            <a:off x="5692117" y="4113725"/>
            <a:ext cx="657460" cy="614448"/>
          </a:xfrm>
          <a:prstGeom prst="rect">
            <a:avLst/>
          </a:prstGeom>
        </p:spPr>
      </p:pic>
      <p:pic>
        <p:nvPicPr>
          <p:cNvPr id="42" name="图片 41"/>
          <p:cNvPicPr>
            <a:picLocks noChangeAspect="1"/>
          </p:cNvPicPr>
          <p:nvPr/>
        </p:nvPicPr>
        <p:blipFill>
          <a:blip r:embed="rId21" cstate="hqprint">
            <a:duotone>
              <a:srgbClr val="4472C4">
                <a:shade val="45000"/>
                <a:satMod val="135000"/>
              </a:srgbClr>
              <a:prstClr val="white"/>
            </a:duotone>
            <a:extLst>
              <a:ext uri="{BEBA8EAE-BF5A-486C-A8C5-ECC9F3942E4B}">
                <a14:imgProps xmlns:a14="http://schemas.microsoft.com/office/drawing/2010/main">
                  <a14:imgLayer r:embed="rId22">
                    <a14:imgEffect>
                      <a14:artisticGlowEdges trans="15000"/>
                    </a14:imgEffect>
                  </a14:imgLayer>
                </a14:imgProps>
              </a:ext>
              <a:ext uri="{28A0092B-C50C-407E-A947-70E740481C1C}">
                <a14:useLocalDpi xmlns:a14="http://schemas.microsoft.com/office/drawing/2010/main" val="0"/>
              </a:ext>
            </a:extLst>
          </a:blip>
          <a:stretch>
            <a:fillRect/>
          </a:stretch>
        </p:blipFill>
        <p:spPr>
          <a:xfrm>
            <a:off x="5794589" y="4841411"/>
            <a:ext cx="532953" cy="532953"/>
          </a:xfrm>
          <a:prstGeom prst="rect">
            <a:avLst/>
          </a:prstGeom>
        </p:spPr>
      </p:pic>
      <p:sp>
        <p:nvSpPr>
          <p:cNvPr id="12" name="圆角矩形 11"/>
          <p:cNvSpPr/>
          <p:nvPr/>
        </p:nvSpPr>
        <p:spPr>
          <a:xfrm>
            <a:off x="3032423" y="2570762"/>
            <a:ext cx="599953" cy="332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a:t>探索</a:t>
            </a:r>
            <a:endParaRPr lang="zh-CN" altLang="en-US" sz="1400" dirty="0"/>
          </a:p>
        </p:txBody>
      </p:sp>
      <p:sp>
        <p:nvSpPr>
          <p:cNvPr id="43" name="圆角矩形 42"/>
          <p:cNvSpPr/>
          <p:nvPr/>
        </p:nvSpPr>
        <p:spPr>
          <a:xfrm>
            <a:off x="3032423" y="3405371"/>
            <a:ext cx="599953" cy="332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a:t>解密</a:t>
            </a:r>
            <a:endParaRPr lang="zh-CN" altLang="en-US" sz="1400" dirty="0"/>
          </a:p>
        </p:txBody>
      </p:sp>
      <p:sp>
        <p:nvSpPr>
          <p:cNvPr id="44" name="圆角矩形 43"/>
          <p:cNvSpPr/>
          <p:nvPr/>
        </p:nvSpPr>
        <p:spPr>
          <a:xfrm>
            <a:off x="3022835" y="4088383"/>
            <a:ext cx="599953" cy="332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a:t>协议</a:t>
            </a:r>
            <a:endParaRPr lang="zh-CN" altLang="en-US" sz="1400" dirty="0"/>
          </a:p>
        </p:txBody>
      </p:sp>
      <p:sp>
        <p:nvSpPr>
          <p:cNvPr id="45" name="圆角矩形 44"/>
          <p:cNvSpPr/>
          <p:nvPr/>
        </p:nvSpPr>
        <p:spPr>
          <a:xfrm>
            <a:off x="2991988" y="4874171"/>
            <a:ext cx="599953" cy="332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a:t>签名</a:t>
            </a:r>
            <a:endParaRPr lang="zh-CN" altLang="en-US" sz="1400" dirty="0"/>
          </a:p>
        </p:txBody>
      </p:sp>
      <p:sp>
        <p:nvSpPr>
          <p:cNvPr id="46" name="圆角矩形 45"/>
          <p:cNvSpPr/>
          <p:nvPr/>
        </p:nvSpPr>
        <p:spPr>
          <a:xfrm>
            <a:off x="6475846" y="2472241"/>
            <a:ext cx="956842" cy="332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smtClean="0"/>
              <a:t>登录监控</a:t>
            </a:r>
            <a:endParaRPr lang="zh-CN" altLang="en-US" sz="1400" dirty="0"/>
          </a:p>
        </p:txBody>
      </p:sp>
      <p:sp>
        <p:nvSpPr>
          <p:cNvPr id="47" name="圆角矩形 46"/>
          <p:cNvSpPr/>
          <p:nvPr/>
        </p:nvSpPr>
        <p:spPr>
          <a:xfrm>
            <a:off x="6475846" y="3436111"/>
            <a:ext cx="956842" cy="332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smtClean="0"/>
              <a:t>角色发现</a:t>
            </a:r>
            <a:endParaRPr lang="zh-CN" altLang="en-US" sz="1400" dirty="0"/>
          </a:p>
        </p:txBody>
      </p:sp>
      <p:sp>
        <p:nvSpPr>
          <p:cNvPr id="48" name="圆角矩形 47"/>
          <p:cNvSpPr/>
          <p:nvPr/>
        </p:nvSpPr>
        <p:spPr>
          <a:xfrm>
            <a:off x="6475846" y="4207293"/>
            <a:ext cx="956842" cy="332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smtClean="0"/>
              <a:t>流量捕获</a:t>
            </a:r>
            <a:endParaRPr lang="zh-CN" altLang="en-US" sz="1400" dirty="0"/>
          </a:p>
        </p:txBody>
      </p:sp>
      <p:sp>
        <p:nvSpPr>
          <p:cNvPr id="49" name="圆角矩形 48"/>
          <p:cNvSpPr/>
          <p:nvPr/>
        </p:nvSpPr>
        <p:spPr>
          <a:xfrm>
            <a:off x="6475846" y="4941604"/>
            <a:ext cx="956842" cy="332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smtClean="0"/>
              <a:t>终端获取</a:t>
            </a:r>
            <a:endParaRPr lang="zh-CN" altLang="en-US" sz="1400" dirty="0"/>
          </a:p>
        </p:txBody>
      </p:sp>
      <p:pic>
        <p:nvPicPr>
          <p:cNvPr id="54" name="图片 53"/>
          <p:cNvPicPr>
            <a:picLocks noChangeAspect="1"/>
          </p:cNvPicPr>
          <p:nvPr/>
        </p:nvPicPr>
        <p:blipFill>
          <a:blip r:embed="rId23">
            <a:duotone>
              <a:srgbClr val="4472C4">
                <a:shade val="45000"/>
                <a:satMod val="135000"/>
              </a:srgbClr>
              <a:prstClr val="white"/>
            </a:duotone>
            <a:extLst>
              <a:ext uri="{BEBA8EAE-BF5A-486C-A8C5-ECC9F3942E4B}">
                <a14:imgProps xmlns:a14="http://schemas.microsoft.com/office/drawing/2010/main">
                  <a14:imgLayer r:embed="rId24">
                    <a14:imgEffect>
                      <a14:artisticGlowEdges trans="15000"/>
                    </a14:imgEffect>
                  </a14:imgLayer>
                </a14:imgProps>
              </a:ext>
              <a:ext uri="{28A0092B-C50C-407E-A947-70E740481C1C}">
                <a14:useLocalDpi xmlns:a14="http://schemas.microsoft.com/office/drawing/2010/main" val="0"/>
              </a:ext>
            </a:extLst>
          </a:blip>
          <a:stretch>
            <a:fillRect/>
          </a:stretch>
        </p:blipFill>
        <p:spPr>
          <a:xfrm>
            <a:off x="7918039" y="3414990"/>
            <a:ext cx="1023886" cy="1023886"/>
          </a:xfrm>
          <a:prstGeom prst="rect">
            <a:avLst/>
          </a:prstGeom>
        </p:spPr>
      </p:pic>
      <p:pic>
        <p:nvPicPr>
          <p:cNvPr id="55" name="图片 54"/>
          <p:cNvPicPr>
            <a:picLocks noChangeAspect="1"/>
          </p:cNvPicPr>
          <p:nvPr/>
        </p:nvPicPr>
        <p:blipFill>
          <a:blip r:embed="rId25">
            <a:duotone>
              <a:srgbClr val="4472C4">
                <a:shade val="45000"/>
                <a:satMod val="135000"/>
              </a:srgbClr>
              <a:prstClr val="white"/>
            </a:duotone>
            <a:extLst>
              <a:ext uri="{BEBA8EAE-BF5A-486C-A8C5-ECC9F3942E4B}">
                <a14:imgProps xmlns:a14="http://schemas.microsoft.com/office/drawing/2010/main">
                  <a14:imgLayer r:embed="rId26">
                    <a14:imgEffect>
                      <a14:artisticGlowEdges trans="15000"/>
                    </a14:imgEffect>
                  </a14:imgLayer>
                </a14:imgProps>
              </a:ext>
              <a:ext uri="{28A0092B-C50C-407E-A947-70E740481C1C}">
                <a14:useLocalDpi xmlns:a14="http://schemas.microsoft.com/office/drawing/2010/main" val="0"/>
              </a:ext>
            </a:extLst>
          </a:blip>
          <a:stretch>
            <a:fillRect/>
          </a:stretch>
        </p:blipFill>
        <p:spPr>
          <a:xfrm>
            <a:off x="9579435" y="2324654"/>
            <a:ext cx="742642" cy="742642"/>
          </a:xfrm>
          <a:prstGeom prst="rect">
            <a:avLst/>
          </a:prstGeom>
        </p:spPr>
      </p:pic>
      <p:pic>
        <p:nvPicPr>
          <p:cNvPr id="56" name="图片 55"/>
          <p:cNvPicPr>
            <a:picLocks noChangeAspect="1"/>
          </p:cNvPicPr>
          <p:nvPr/>
        </p:nvPicPr>
        <p:blipFill>
          <a:blip r:embed="rId27">
            <a:duotone>
              <a:srgbClr val="4472C4">
                <a:shade val="45000"/>
                <a:satMod val="135000"/>
              </a:srgbClr>
              <a:prstClr val="white"/>
            </a:duotone>
            <a:extLst>
              <a:ext uri="{BEBA8EAE-BF5A-486C-A8C5-ECC9F3942E4B}">
                <a14:imgProps xmlns:a14="http://schemas.microsoft.com/office/drawing/2010/main">
                  <a14:imgLayer r:embed="rId28">
                    <a14:imgEffect>
                      <a14:artisticGlowEdges trans="15000"/>
                    </a14:imgEffect>
                  </a14:imgLayer>
                </a14:imgProps>
              </a:ext>
              <a:ext uri="{28A0092B-C50C-407E-A947-70E740481C1C}">
                <a14:useLocalDpi xmlns:a14="http://schemas.microsoft.com/office/drawing/2010/main" val="0"/>
              </a:ext>
            </a:extLst>
          </a:blip>
          <a:stretch>
            <a:fillRect/>
          </a:stretch>
        </p:blipFill>
        <p:spPr>
          <a:xfrm>
            <a:off x="9646392" y="3376647"/>
            <a:ext cx="675685" cy="590118"/>
          </a:xfrm>
          <a:prstGeom prst="rect">
            <a:avLst/>
          </a:prstGeom>
        </p:spPr>
      </p:pic>
      <p:pic>
        <p:nvPicPr>
          <p:cNvPr id="57" name="图片 56"/>
          <p:cNvPicPr>
            <a:picLocks noChangeAspect="1"/>
          </p:cNvPicPr>
          <p:nvPr/>
        </p:nvPicPr>
        <p:blipFill>
          <a:blip r:embed="rId29">
            <a:duotone>
              <a:srgbClr val="4472C4">
                <a:shade val="45000"/>
                <a:satMod val="135000"/>
              </a:srgbClr>
              <a:prstClr val="white"/>
            </a:duotone>
            <a:extLst>
              <a:ext uri="{BEBA8EAE-BF5A-486C-A8C5-ECC9F3942E4B}">
                <a14:imgProps xmlns:a14="http://schemas.microsoft.com/office/drawing/2010/main">
                  <a14:imgLayer r:embed="rId30">
                    <a14:imgEffect>
                      <a14:artisticGlowEdges trans="15000"/>
                    </a14:imgEffect>
                  </a14:imgLayer>
                </a14:imgProps>
              </a:ext>
              <a:ext uri="{28A0092B-C50C-407E-A947-70E740481C1C}">
                <a14:useLocalDpi xmlns:a14="http://schemas.microsoft.com/office/drawing/2010/main" val="0"/>
              </a:ext>
            </a:extLst>
          </a:blip>
          <a:stretch>
            <a:fillRect/>
          </a:stretch>
        </p:blipFill>
        <p:spPr>
          <a:xfrm>
            <a:off x="9633638" y="4397252"/>
            <a:ext cx="778610" cy="778610"/>
          </a:xfrm>
          <a:prstGeom prst="rect">
            <a:avLst/>
          </a:prstGeom>
        </p:spPr>
      </p:pic>
      <p:sp>
        <p:nvSpPr>
          <p:cNvPr id="58" name="圆角矩形 57"/>
          <p:cNvSpPr/>
          <p:nvPr/>
        </p:nvSpPr>
        <p:spPr>
          <a:xfrm>
            <a:off x="10707125" y="2484264"/>
            <a:ext cx="584035" cy="2725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a:t>数据</a:t>
            </a:r>
            <a:endParaRPr lang="zh-CN" altLang="en-US" sz="1400" dirty="0"/>
          </a:p>
        </p:txBody>
      </p:sp>
      <p:sp>
        <p:nvSpPr>
          <p:cNvPr id="59" name="圆角矩形 58"/>
          <p:cNvSpPr/>
          <p:nvPr/>
        </p:nvSpPr>
        <p:spPr>
          <a:xfrm>
            <a:off x="10707125" y="3571022"/>
            <a:ext cx="584035" cy="2725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a:t>威胁</a:t>
            </a:r>
            <a:endParaRPr lang="zh-CN" altLang="en-US" sz="1400" dirty="0"/>
          </a:p>
        </p:txBody>
      </p:sp>
      <p:sp>
        <p:nvSpPr>
          <p:cNvPr id="60" name="圆角矩形 59"/>
          <p:cNvSpPr/>
          <p:nvPr/>
        </p:nvSpPr>
        <p:spPr>
          <a:xfrm>
            <a:off x="10707125" y="4705139"/>
            <a:ext cx="584035" cy="2725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a:t>规则</a:t>
            </a:r>
            <a:endParaRPr lang="zh-CN" altLang="en-US" sz="1400" dirty="0"/>
          </a:p>
        </p:txBody>
      </p:sp>
      <p:sp>
        <p:nvSpPr>
          <p:cNvPr id="61" name="圆角矩形 60"/>
          <p:cNvSpPr/>
          <p:nvPr/>
        </p:nvSpPr>
        <p:spPr>
          <a:xfrm>
            <a:off x="462399" y="1358592"/>
            <a:ext cx="1900990" cy="505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34" charset="-122"/>
                <a:ea typeface="微软雅黑" panose="020B0503020204020204" pitchFamily="34" charset="-122"/>
              </a:rPr>
              <a:t>安全控制三要素</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2" name="燕尾形箭头 61"/>
          <p:cNvSpPr/>
          <p:nvPr/>
        </p:nvSpPr>
        <p:spPr>
          <a:xfrm>
            <a:off x="4979885" y="3714819"/>
            <a:ext cx="724882" cy="660766"/>
          </a:xfrm>
          <a:prstGeom prst="notchedRight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63" name="燕尾形箭头 62"/>
          <p:cNvSpPr/>
          <p:nvPr/>
        </p:nvSpPr>
        <p:spPr>
          <a:xfrm>
            <a:off x="8976320" y="3789876"/>
            <a:ext cx="724882" cy="660766"/>
          </a:xfrm>
          <a:prstGeom prst="notchedRight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65" name="直接连接符 64"/>
          <p:cNvCxnSpPr/>
          <p:nvPr/>
        </p:nvCxnSpPr>
        <p:spPr>
          <a:xfrm>
            <a:off x="3850105" y="2437580"/>
            <a:ext cx="0" cy="2836590"/>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6" name="直接连接符 65"/>
          <p:cNvCxnSpPr/>
          <p:nvPr/>
        </p:nvCxnSpPr>
        <p:spPr>
          <a:xfrm>
            <a:off x="7712242" y="2472241"/>
            <a:ext cx="0" cy="2836590"/>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圆角矩形 66"/>
          <p:cNvSpPr/>
          <p:nvPr/>
        </p:nvSpPr>
        <p:spPr>
          <a:xfrm>
            <a:off x="578570" y="3095308"/>
            <a:ext cx="567419" cy="332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dirty="0" smtClean="0"/>
              <a:t>APP</a:t>
            </a:r>
            <a:endParaRPr lang="zh-CN" altLang="en-US" sz="1400" dirty="0"/>
          </a:p>
        </p:txBody>
      </p:sp>
      <p:sp>
        <p:nvSpPr>
          <p:cNvPr id="68" name="圆角矩形 67"/>
          <p:cNvSpPr/>
          <p:nvPr/>
        </p:nvSpPr>
        <p:spPr>
          <a:xfrm>
            <a:off x="4090065" y="3044081"/>
            <a:ext cx="953223" cy="332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smtClean="0"/>
              <a:t>终端用户</a:t>
            </a:r>
            <a:endParaRPr lang="zh-CN" altLang="en-US" sz="1400" dirty="0"/>
          </a:p>
        </p:txBody>
      </p:sp>
      <p:sp>
        <p:nvSpPr>
          <p:cNvPr id="69" name="圆角矩形 68"/>
          <p:cNvSpPr/>
          <p:nvPr/>
        </p:nvSpPr>
        <p:spPr>
          <a:xfrm>
            <a:off x="8094566" y="3060586"/>
            <a:ext cx="644287" cy="332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smtClean="0"/>
              <a:t>控制</a:t>
            </a:r>
            <a:endParaRPr lang="zh-CN" altLang="en-US" sz="1400" dirty="0"/>
          </a:p>
        </p:txBody>
      </p:sp>
      <p:pic>
        <p:nvPicPr>
          <p:cNvPr id="70" name="图片 69"/>
          <p:cNvPicPr>
            <a:picLocks noChangeAspect="1"/>
          </p:cNvPicPr>
          <p:nvPr/>
        </p:nvPicPr>
        <p:blipFill>
          <a:blip r:embed="rId31">
            <a:duotone>
              <a:schemeClr val="accent1">
                <a:shade val="45000"/>
                <a:satMod val="135000"/>
              </a:schemeClr>
              <a:prstClr val="white"/>
            </a:duotone>
            <a:extLst>
              <a:ext uri="{BEBA8EAE-BF5A-486C-A8C5-ECC9F3942E4B}">
                <a14:imgProps xmlns:a14="http://schemas.microsoft.com/office/drawing/2010/main">
                  <a14:imgLayer r:embed="rId32">
                    <a14:imgEffect>
                      <a14:artisticGlowEdges trans="15000"/>
                    </a14:imgEffect>
                  </a14:imgLayer>
                </a14:imgProps>
              </a:ext>
              <a:ext uri="{28A0092B-C50C-407E-A947-70E740481C1C}">
                <a14:useLocalDpi xmlns:a14="http://schemas.microsoft.com/office/drawing/2010/main" val="0"/>
              </a:ext>
            </a:extLst>
          </a:blip>
          <a:stretch>
            <a:fillRect/>
          </a:stretch>
        </p:blipFill>
        <p:spPr>
          <a:xfrm>
            <a:off x="472022" y="3602481"/>
            <a:ext cx="823247" cy="823247"/>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993.5496062992125,&quot;width&quot;:2865.455118110236}"/>
</p:tagLst>
</file>

<file path=ppt/tags/tag2.xml><?xml version="1.0" encoding="utf-8"?>
<p:tagLst xmlns:p="http://schemas.openxmlformats.org/presentationml/2006/main">
  <p:tag name="KSO_WPP_MARK_KEY" val="27958c35-cf9f-4de1-8ddb-5afd19d9be68"/>
  <p:tag name="COMMONDATA" val="eyJoZGlkIjoiZjEwZjZmNTk2ODUwMTZkZjBkNTk0Yjk1NzhjMzg1Zm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2764</Words>
  <Application>WPS 演示</Application>
  <PresentationFormat>宽屏</PresentationFormat>
  <Paragraphs>590</Paragraphs>
  <Slides>23</Slides>
  <Notes>1</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42" baseType="lpstr">
      <vt:lpstr>Arial</vt:lpstr>
      <vt:lpstr>宋体</vt:lpstr>
      <vt:lpstr>Wingdings</vt:lpstr>
      <vt:lpstr>微软雅黑</vt:lpstr>
      <vt:lpstr>微软雅黑 Light</vt:lpstr>
      <vt:lpstr>黑体</vt:lpstr>
      <vt:lpstr>MyriadRegular</vt:lpstr>
      <vt:lpstr>文鼎CS中等线</vt:lpstr>
      <vt:lpstr>等线</vt:lpstr>
      <vt:lpstr>Gulim</vt:lpstr>
      <vt:lpstr>Malgun Gothic</vt:lpstr>
      <vt:lpstr>Times New Roman</vt:lpstr>
      <vt:lpstr>Segoe Print</vt:lpstr>
      <vt:lpstr>Arial Unicode MS</vt:lpstr>
      <vt:lpstr>等线 Light</vt:lpstr>
      <vt:lpstr>굴림</vt:lpstr>
      <vt:lpstr>Calibri</vt:lpstr>
      <vt:lpstr>Office 主题​​</vt:lpstr>
      <vt:lpstr>CorelDraw.Graphic.20</vt:lpstr>
      <vt:lpstr>第二代防火墙NGFW 产品介绍</vt:lpstr>
      <vt:lpstr>PowerPoint 演示文稿</vt:lpstr>
      <vt:lpstr>PowerPoint 演示文稿</vt:lpstr>
      <vt:lpstr>信息数据化联网带来的安全新挑战</vt:lpstr>
      <vt:lpstr>传统防火墙的局限</vt:lpstr>
      <vt:lpstr>PowerPoint 演示文稿</vt:lpstr>
      <vt:lpstr>产品概述</vt:lpstr>
      <vt:lpstr>产品设计理念及功能构成</vt:lpstr>
      <vt:lpstr>基于应用、用户和内容ID的三重安全控制</vt:lpstr>
      <vt:lpstr>双通道分离、并行高速处理的设计架构</vt:lpstr>
      <vt:lpstr>产品规格系列</vt:lpstr>
      <vt:lpstr>PowerPoint 演示文稿</vt:lpstr>
      <vt:lpstr>产品核心功能</vt:lpstr>
      <vt:lpstr>网络服务</vt:lpstr>
      <vt:lpstr> 多线路负载均衡机制</vt:lpstr>
      <vt:lpstr>VPN功能</vt:lpstr>
      <vt:lpstr>防火墙功能</vt:lpstr>
      <vt:lpstr>应用识别特征库</vt:lpstr>
      <vt:lpstr>安全防护</vt:lpstr>
      <vt:lpstr>流量控制</vt:lpstr>
      <vt:lpstr>PowerPoint 演示文稿</vt:lpstr>
      <vt:lpstr>日志与报表</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WPS_320003753</cp:lastModifiedBy>
  <cp:revision>191</cp:revision>
  <dcterms:created xsi:type="dcterms:W3CDTF">2020-01-13T03:31:00Z</dcterms:created>
  <dcterms:modified xsi:type="dcterms:W3CDTF">2022-11-09T00:10:15Z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268D9D0B7CF34151AC40465FD5B05A72</vt:lpwstr>
  </property>
  <property fmtid="{D5CDD505-2E9C-101B-9397-08002B2CF9AE}" pid="3" name="KSOProductBuildVer">
    <vt:lpwstr>2052-11.1.0.12598</vt:lpwstr>
  </property>
</Properties>
</file>